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9" r:id="rId3"/>
    <p:sldId id="256" r:id="rId4"/>
    <p:sldId id="257" r:id="rId5"/>
    <p:sldId id="258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31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5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5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1098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90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24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93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4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49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7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37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3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8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6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3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39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9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65449EB-D4A9-49AB-B7AA-B9234736FCE4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1DF3B-92AC-4532-81A9-5777C249D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27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1.wdp"/><Relationship Id="rId1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microsoft.com/office/2007/relationships/hdphoto" Target="../media/hdphoto8.wdp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audio3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microsoft.com/office/2007/relationships/hdphoto" Target="../media/hdphoto9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slide" Target="slide6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6690" y="1640910"/>
            <a:ext cx="8342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/>
              <a:t>инструкция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Эта дидактическая </a:t>
            </a:r>
            <a:r>
              <a:rPr lang="ru-RU" dirty="0"/>
              <a:t>и</a:t>
            </a:r>
            <a:r>
              <a:rPr lang="ru-RU" dirty="0" smtClean="0"/>
              <a:t>гра с триггерами (переключатели)</a:t>
            </a:r>
          </a:p>
          <a:p>
            <a:r>
              <a:rPr lang="ru-RU" dirty="0" smtClean="0"/>
              <a:t>В 3 и 4 слайдах просто нажимайте на кнопки</a:t>
            </a:r>
          </a:p>
          <a:p>
            <a:r>
              <a:rPr lang="ru-RU" dirty="0" smtClean="0"/>
              <a:t>В5 на картинку, которую считаете лишней</a:t>
            </a:r>
          </a:p>
          <a:p>
            <a:r>
              <a:rPr lang="ru-RU" dirty="0" smtClean="0"/>
              <a:t>в 6 на клавишу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8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9F301C-3490-402A-830F-079AFBC9FA73}"/>
              </a:ext>
            </a:extLst>
          </p:cNvPr>
          <p:cNvSpPr txBox="1"/>
          <p:nvPr/>
        </p:nvSpPr>
        <p:spPr>
          <a:xfrm>
            <a:off x="3273286" y="781879"/>
            <a:ext cx="544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92D050"/>
                </a:solidFill>
              </a:rPr>
              <a:t>ЛИТЕРАТУРНАЯ ВИКТОРИНА: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55270-879C-43CC-8AFF-50FAA3FD63E5}"/>
              </a:ext>
            </a:extLst>
          </p:cNvPr>
          <p:cNvSpPr txBox="1"/>
          <p:nvPr/>
        </p:nvSpPr>
        <p:spPr>
          <a:xfrm>
            <a:off x="761999" y="1845794"/>
            <a:ext cx="10668001" cy="259348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7200" b="1" i="1" dirty="0">
                <a:gradFill>
                  <a:gsLst>
                    <a:gs pos="41000">
                      <a:srgbClr val="C00000"/>
                    </a:gs>
                    <a:gs pos="54000">
                      <a:srgbClr val="00B050"/>
                    </a:gs>
                    <a:gs pos="83000">
                      <a:srgbClr val="FFC000"/>
                    </a:gs>
                    <a:gs pos="100000">
                      <a:srgbClr val="002060"/>
                    </a:gs>
                  </a:gsLst>
                  <a:lin ang="5400000" scaled="1"/>
                </a:gradFill>
              </a:rPr>
              <a:t>Знаешь ли ты русские народные сказки 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91F8D5-472A-48CD-ADF0-678894E37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" b="98429" l="5942" r="96522">
                        <a14:foregroundMark x1="28116" y1="27225" x2="40145" y2="41361"/>
                        <a14:foregroundMark x1="67681" y1="31309" x2="40145" y2="38848"/>
                        <a14:foregroundMark x1="36377" y1="3874" x2="36377" y2="3874"/>
                        <a14:foregroundMark x1="57536" y1="2513" x2="57826" y2="2513"/>
                        <a14:foregroundMark x1="78551" y1="10785" x2="79420" y2="18953"/>
                        <a14:foregroundMark x1="82029" y1="28796" x2="82029" y2="28796"/>
                        <a14:foregroundMark x1="55652" y1="12984" x2="55652" y2="12984"/>
                        <a14:foregroundMark x1="56087" y1="22827" x2="56087" y2="22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33" y="3914092"/>
            <a:ext cx="2000420" cy="27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BF8E48-A807-4DF7-B4CA-98CF27FAD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7" b="91855" l="2400" r="98100">
                        <a14:foregroundMark x1="55100" y1="68778" x2="55100" y2="68778"/>
                        <a14:foregroundMark x1="77300" y1="64103" x2="74700" y2="73303"/>
                        <a14:foregroundMark x1="52400" y1="65309" x2="57000" y2="72700"/>
                        <a14:foregroundMark x1="60100" y1="52489" x2="57400" y2="58220"/>
                        <a14:foregroundMark x1="71600" y1="51885" x2="73100" y2="57768"/>
                        <a14:foregroundMark x1="60400" y1="79789" x2="74700" y2="80845"/>
                        <a14:foregroundMark x1="35900" y1="20060" x2="39700" y2="24133"/>
                        <a14:foregroundMark x1="58100" y1="17798" x2="58100" y2="17798"/>
                        <a14:foregroundMark x1="58100" y1="27602" x2="58100" y2="27602"/>
                        <a14:foregroundMark x1="53100" y1="24736" x2="53100" y2="24736"/>
                        <a14:foregroundMark x1="6300" y1="32730" x2="19300" y2="35143"/>
                        <a14:foregroundMark x1="10500" y1="64706" x2="21300" y2="65762"/>
                        <a14:foregroundMark x1="6300" y1="57768" x2="24300" y2="59427"/>
                        <a14:foregroundMark x1="5500" y1="55958" x2="5500" y2="39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7" y="203752"/>
            <a:ext cx="3450535" cy="22877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3F0F3B-D5E2-406D-888D-56C414D8C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2" b="93062" l="3000" r="95900">
                        <a14:foregroundMark x1="24100" y1="8899" x2="56700" y2="15837"/>
                        <a14:foregroundMark x1="65300" y1="9804" x2="78900" y2="11463"/>
                        <a14:foregroundMark x1="83000" y1="12670" x2="94800" y2="33032"/>
                        <a14:foregroundMark x1="86200" y1="11916" x2="91900" y2="22775"/>
                        <a14:foregroundMark x1="88100" y1="11463" x2="90900" y2="15837"/>
                        <a14:foregroundMark x1="19900" y1="7089" x2="6000" y2="21267"/>
                        <a14:foregroundMark x1="6900" y1="23831" x2="4900" y2="44042"/>
                        <a14:foregroundMark x1="12400" y1="87783" x2="29500" y2="91252"/>
                        <a14:foregroundMark x1="92400" y1="22624" x2="93700" y2="24434"/>
                        <a14:foregroundMark x1="93300" y1="26546" x2="95500" y2="30920"/>
                        <a14:foregroundMark x1="50300" y1="88688" x2="53300" y2="93062"/>
                        <a14:foregroundMark x1="64500" y1="92006" x2="70000" y2="91403"/>
                        <a14:backgroundMark x1="31400" y1="4977" x2="31400" y2="4977"/>
                        <a14:backgroundMark x1="64300" y1="5581" x2="64300" y2="5581"/>
                        <a14:backgroundMark x1="43300" y1="5581" x2="43300" y2="55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607" y="252593"/>
            <a:ext cx="3543300" cy="23492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4BB5B6-E675-406C-85DA-0246BE8528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1" b="98449" l="0" r="98828">
                        <a14:foregroundMark x1="79375" y1="97136" x2="79375" y2="97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453" y="203752"/>
            <a:ext cx="3251200" cy="21285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F18C1E-0BDC-4339-B4B3-9A8AB2DE6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27" b="96559" l="2714" r="95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" y="3169553"/>
            <a:ext cx="4135788" cy="29186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EABF40-598B-4DF8-B621-02F40A551D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0000" l="125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53" y="3300157"/>
            <a:ext cx="3543300" cy="265747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AE349935-36D0-4D40-9885-5C86DE903929}"/>
              </a:ext>
            </a:extLst>
          </p:cNvPr>
          <p:cNvSpPr/>
          <p:nvPr/>
        </p:nvSpPr>
        <p:spPr>
          <a:xfrm>
            <a:off x="1524000" y="2370096"/>
            <a:ext cx="728870" cy="689113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5C1CE13-E42E-42F7-BC56-C1FA3B25802B}"/>
              </a:ext>
            </a:extLst>
          </p:cNvPr>
          <p:cNvSpPr/>
          <p:nvPr/>
        </p:nvSpPr>
        <p:spPr>
          <a:xfrm>
            <a:off x="5588822" y="2514737"/>
            <a:ext cx="728870" cy="689113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F566BA3-DD51-48DB-9ED3-13475C4F04C4}"/>
              </a:ext>
            </a:extLst>
          </p:cNvPr>
          <p:cNvSpPr/>
          <p:nvPr/>
        </p:nvSpPr>
        <p:spPr>
          <a:xfrm>
            <a:off x="9750568" y="2356733"/>
            <a:ext cx="728870" cy="689113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D0BAB3CC-7918-4AD2-BEEE-C5D9B8A28BAE}"/>
              </a:ext>
            </a:extLst>
          </p:cNvPr>
          <p:cNvSpPr/>
          <p:nvPr/>
        </p:nvSpPr>
        <p:spPr>
          <a:xfrm>
            <a:off x="1666179" y="6077221"/>
            <a:ext cx="728870" cy="689113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4E5D882-A5E9-4677-899D-4FFE5482E488}"/>
              </a:ext>
            </a:extLst>
          </p:cNvPr>
          <p:cNvSpPr/>
          <p:nvPr/>
        </p:nvSpPr>
        <p:spPr>
          <a:xfrm>
            <a:off x="9896618" y="5867386"/>
            <a:ext cx="728870" cy="689113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D754D6-5AB5-4E79-A67D-DD8E84596D1F}"/>
              </a:ext>
            </a:extLst>
          </p:cNvPr>
          <p:cNvSpPr txBox="1"/>
          <p:nvPr/>
        </p:nvSpPr>
        <p:spPr>
          <a:xfrm>
            <a:off x="4258433" y="3203850"/>
            <a:ext cx="354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Найди иллюстрацию к сказке «Колобок»</a:t>
            </a:r>
          </a:p>
        </p:txBody>
      </p:sp>
      <p:pic>
        <p:nvPicPr>
          <p:cNvPr id="4" name="Рисунок 3">
            <a:hlinkClick r:id="rId14" action="ppaction://hlinksldjump"/>
            <a:extLst>
              <a:ext uri="{FF2B5EF4-FFF2-40B4-BE49-F238E27FC236}">
                <a16:creationId xmlns:a16="http://schemas.microsoft.com/office/drawing/2014/main" id="{8E640239-4170-4829-8145-AEF71D0172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17" y="5623153"/>
            <a:ext cx="1376085" cy="10848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1449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9B72EC-F699-4AFB-9052-F62877A7E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14" l="9788" r="96900">
                        <a14:foregroundMark x1="32790" y1="16949" x2="32790" y2="16949"/>
                        <a14:foregroundMark x1="32300" y1="15906" x2="34584" y2="21252"/>
                        <a14:foregroundMark x1="22675" y1="15254" x2="26101" y2="19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073" y="1499403"/>
            <a:ext cx="1494812" cy="1870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4EBDA4-F7AB-4B54-B1BD-8BB1B65960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32" b="94450" l="5222" r="90000">
                        <a14:foregroundMark x1="67667" y1="37488" x2="78222" y2="47128"/>
                        <a14:foregroundMark x1="53778" y1="71470" x2="60778" y2="73807"/>
                        <a14:foregroundMark x1="63000" y1="69718" x2="61667" y2="74002"/>
                        <a14:foregroundMark x1="51111" y1="73418" x2="47333" y2="89484"/>
                        <a14:foregroundMark x1="47333" y1="91237" x2="55556" y2="92210"/>
                        <a14:foregroundMark x1="60333" y1="89289" x2="65444" y2="873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6470" y="210115"/>
            <a:ext cx="1613488" cy="18411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E66D2-E231-416B-8AC3-17E197698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0" b="96200" l="4733" r="91152">
                        <a14:foregroundMark x1="25926" y1="29000" x2="21193" y2="34800"/>
                        <a14:foregroundMark x1="35597" y1="31800" x2="30247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8" y="1440151"/>
            <a:ext cx="1933161" cy="1988849"/>
          </a:xfrm>
          <a:prstGeom prst="rect">
            <a:avLst/>
          </a:prstGeom>
        </p:spPr>
      </p:pic>
      <p:pic>
        <p:nvPicPr>
          <p:cNvPr id="1026" name="Picture 2" descr="https://bipbap.ru/wp-content/uploads/2017/06/5419_html_45b7d2c1.jpg">
            <a:extLst>
              <a:ext uri="{FF2B5EF4-FFF2-40B4-BE49-F238E27FC236}">
                <a16:creationId xmlns:a16="http://schemas.microsoft.com/office/drawing/2014/main" id="{C070697A-57D2-4CB6-9DDD-180F04653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42" l="1129" r="988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00" y="21795"/>
            <a:ext cx="1613488" cy="20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54E772-B29A-4EC6-A684-EC6C94054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61" l="0" r="98000">
                        <a14:foregroundMark x1="49500" y1="31455" x2="49500" y2="31455"/>
                        <a14:foregroundMark x1="66000" y1="30516" x2="66000" y2="30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6530" y="1340922"/>
            <a:ext cx="1905000" cy="2028825"/>
          </a:xfrm>
          <a:prstGeom prst="rect">
            <a:avLst/>
          </a:prstGeom>
        </p:spPr>
      </p:pic>
      <p:pic>
        <p:nvPicPr>
          <p:cNvPr id="1028" name="Picture 4" descr="http://img-fotki.yandex.ru/get/9152/16969765.1b5/0_87aec_a7b34d53_orig.png">
            <a:extLst>
              <a:ext uri="{FF2B5EF4-FFF2-40B4-BE49-F238E27FC236}">
                <a16:creationId xmlns:a16="http://schemas.microsoft.com/office/drawing/2014/main" id="{2DA802FF-B1FF-4D8C-B769-32563163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97" y="3658938"/>
            <a:ext cx="1421421" cy="22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E8B479-A23B-49C6-BAB9-C6C4142604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" b="100000" l="701" r="98774">
                        <a14:foregroundMark x1="96322" y1="25375" x2="95972" y2="25375"/>
                        <a14:foregroundMark x1="95271" y1="24500" x2="95797" y2="23625"/>
                        <a14:foregroundMark x1="80560" y1="40000" x2="89492" y2="48750"/>
                        <a14:foregroundMark x1="91769" y1="59875" x2="72680" y2="66250"/>
                        <a14:foregroundMark x1="91068" y1="30750" x2="89842" y2="29625"/>
                        <a14:foregroundMark x1="90893" y1="12125" x2="95271" y2="13500"/>
                        <a14:backgroundMark x1="86515" y1="60125" x2="86515" y2="60125"/>
                        <a14:backgroundMark x1="88441" y1="59875" x2="83888" y2="62375"/>
                        <a14:backgroundMark x1="79860" y1="63250" x2="73555" y2="6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5530" y="866769"/>
            <a:ext cx="1613488" cy="2260578"/>
          </a:xfrm>
          <a:prstGeom prst="rect">
            <a:avLst/>
          </a:prstGeom>
        </p:spPr>
      </p:pic>
      <p:pic>
        <p:nvPicPr>
          <p:cNvPr id="1030" name="Picture 6" descr="http://www.playcast.ru/uploads/2016/06/03/18867941.png">
            <a:extLst>
              <a:ext uri="{FF2B5EF4-FFF2-40B4-BE49-F238E27FC236}">
                <a16:creationId xmlns:a16="http://schemas.microsoft.com/office/drawing/2014/main" id="{AB9BD781-6505-4DB2-B9A0-80B58F7AC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31" y="3730654"/>
            <a:ext cx="2063198" cy="16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85F8A8-401B-4555-B26F-0BC180814B8F}"/>
              </a:ext>
            </a:extLst>
          </p:cNvPr>
          <p:cNvSpPr txBox="1"/>
          <p:nvPr/>
        </p:nvSpPr>
        <p:spPr>
          <a:xfrm flipH="1">
            <a:off x="4187687" y="3730654"/>
            <a:ext cx="4333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Какие животные не являются героями сказки </a:t>
            </a:r>
          </a:p>
          <a:p>
            <a:pPr algn="ctr"/>
            <a:r>
              <a:rPr lang="ru-RU" sz="2800" b="1" dirty="0"/>
              <a:t>«Теремок»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FEBA4A4-7A9D-4831-A5B3-B0506E2B5686}"/>
              </a:ext>
            </a:extLst>
          </p:cNvPr>
          <p:cNvSpPr/>
          <p:nvPr/>
        </p:nvSpPr>
        <p:spPr>
          <a:xfrm>
            <a:off x="2450589" y="5906090"/>
            <a:ext cx="716681" cy="587476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10EB4FE-2F15-4888-A3DA-D0DCA0C4D144}"/>
              </a:ext>
            </a:extLst>
          </p:cNvPr>
          <p:cNvSpPr/>
          <p:nvPr/>
        </p:nvSpPr>
        <p:spPr>
          <a:xfrm>
            <a:off x="854472" y="3551962"/>
            <a:ext cx="735789" cy="640579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ABD2CED-8F69-49BB-994C-3EF8A919A4B8}"/>
              </a:ext>
            </a:extLst>
          </p:cNvPr>
          <p:cNvSpPr/>
          <p:nvPr/>
        </p:nvSpPr>
        <p:spPr>
          <a:xfrm>
            <a:off x="3716703" y="3429001"/>
            <a:ext cx="735790" cy="683424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A7E2A5E-3348-4600-901C-3026C7008B1B}"/>
              </a:ext>
            </a:extLst>
          </p:cNvPr>
          <p:cNvSpPr/>
          <p:nvPr/>
        </p:nvSpPr>
        <p:spPr>
          <a:xfrm>
            <a:off x="8072790" y="3289631"/>
            <a:ext cx="751141" cy="683424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06659FF-E445-4D9F-A309-086130187ED7}"/>
              </a:ext>
            </a:extLst>
          </p:cNvPr>
          <p:cNvSpPr/>
          <p:nvPr/>
        </p:nvSpPr>
        <p:spPr>
          <a:xfrm>
            <a:off x="10354672" y="3289631"/>
            <a:ext cx="751141" cy="683424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4EA7E6F-F602-4100-9D9B-C984C1758DA6}"/>
              </a:ext>
            </a:extLst>
          </p:cNvPr>
          <p:cNvSpPr/>
          <p:nvPr/>
        </p:nvSpPr>
        <p:spPr>
          <a:xfrm>
            <a:off x="5982786" y="2017792"/>
            <a:ext cx="708630" cy="659148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2FADFEF-62E8-4CFE-A294-E3C4249A6D10}"/>
              </a:ext>
            </a:extLst>
          </p:cNvPr>
          <p:cNvSpPr/>
          <p:nvPr/>
        </p:nvSpPr>
        <p:spPr>
          <a:xfrm>
            <a:off x="9364263" y="5482786"/>
            <a:ext cx="786484" cy="666224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9C38B82-ED67-4F2C-A92E-0831E5730717}"/>
              </a:ext>
            </a:extLst>
          </p:cNvPr>
          <p:cNvSpPr/>
          <p:nvPr/>
        </p:nvSpPr>
        <p:spPr>
          <a:xfrm>
            <a:off x="2572849" y="2063315"/>
            <a:ext cx="712981" cy="718018"/>
          </a:xfrm>
          <a:prstGeom prst="ellipse">
            <a:avLst/>
          </a:prstGeom>
          <a:ln/>
          <a:scene3d>
            <a:camera prst="orthographicFront">
              <a:rot lat="0" lon="0" rev="0"/>
            </a:camera>
            <a:lightRig rig="threePt" dir="tl"/>
          </a:scene3d>
          <a:sp3d prstMaterial="plastic">
            <a:bevelT prst="convex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rId18" action="ppaction://hlinksldjump"/>
            <a:extLst>
              <a:ext uri="{FF2B5EF4-FFF2-40B4-BE49-F238E27FC236}">
                <a16:creationId xmlns:a16="http://schemas.microsoft.com/office/drawing/2014/main" id="{B6FB2C73-CEC4-45CE-ACA1-FF360F023F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17" y="5623153"/>
            <a:ext cx="1376085" cy="10848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2441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E038FA-1ED4-45F1-9128-B85FFA13E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62929"/>
            <a:ext cx="11993218" cy="67389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58C13F-751B-40D2-BC88-DC0F12BFD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34" y="640908"/>
            <a:ext cx="2253496" cy="1797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B74092-EE95-44F5-9C60-FB7B50428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13" y="2438071"/>
            <a:ext cx="3614352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3065F2-7AA9-43AD-A933-9420E532E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648" y="3950767"/>
            <a:ext cx="3439353" cy="27881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921F0F-D791-4CD4-9D3C-84A1F26844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648" y="1365034"/>
            <a:ext cx="1542197" cy="15421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EF568-71FE-4816-B905-9E79381D6A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4125650"/>
            <a:ext cx="1874524" cy="2438405"/>
          </a:xfrm>
          <a:prstGeom prst="rect">
            <a:avLst/>
          </a:prstGeom>
        </p:spPr>
      </p:pic>
      <p:pic>
        <p:nvPicPr>
          <p:cNvPr id="15" name="Рисунок 14">
            <a:hlinkClick r:id="rId10" action="ppaction://hlinksldjump"/>
            <a:extLst>
              <a:ext uri="{FF2B5EF4-FFF2-40B4-BE49-F238E27FC236}">
                <a16:creationId xmlns:a16="http://schemas.microsoft.com/office/drawing/2014/main" id="{DD706F17-EA23-4A4B-ADD1-3A15A10DA8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56" y="5698660"/>
            <a:ext cx="1376085" cy="10848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19043F-24D9-4A73-850F-7DAD681C541D}"/>
              </a:ext>
            </a:extLst>
          </p:cNvPr>
          <p:cNvSpPr txBox="1"/>
          <p:nvPr/>
        </p:nvSpPr>
        <p:spPr>
          <a:xfrm>
            <a:off x="6268888" y="6147874"/>
            <a:ext cx="3146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Что лишнее ?</a:t>
            </a:r>
          </a:p>
        </p:txBody>
      </p:sp>
    </p:spTree>
    <p:extLst>
      <p:ext uri="{BB962C8B-B14F-4D97-AF65-F5344CB8AC3E}">
        <p14:creationId xmlns:p14="http://schemas.microsoft.com/office/powerpoint/2010/main" val="98868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чко с текстом: овальное 1">
            <a:extLst>
              <a:ext uri="{FF2B5EF4-FFF2-40B4-BE49-F238E27FC236}">
                <a16:creationId xmlns:a16="http://schemas.microsoft.com/office/drawing/2014/main" id="{615752C6-3A4A-4745-8AAF-1F69BD0BFB98}"/>
              </a:ext>
            </a:extLst>
          </p:cNvPr>
          <p:cNvSpPr/>
          <p:nvPr/>
        </p:nvSpPr>
        <p:spPr>
          <a:xfrm>
            <a:off x="232011" y="259307"/>
            <a:ext cx="7274258" cy="2470245"/>
          </a:xfrm>
          <a:prstGeom prst="wedgeEllipseCallout">
            <a:avLst>
              <a:gd name="adj1" fmla="val -28740"/>
              <a:gd name="adj2" fmla="val 8355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3"/>
                </a:solidFill>
              </a:rPr>
              <a:t>— Коза моя , коза, чёрные глаза, кривая нога, острые рога, хорошо ли ела, хорошо ли пила?</a:t>
            </a:r>
          </a:p>
          <a:p>
            <a:pPr algn="ctr"/>
            <a:r>
              <a:rPr lang="ru-RU" b="1" i="1" dirty="0">
                <a:solidFill>
                  <a:schemeClr val="accent3"/>
                </a:solidFill>
              </a:rPr>
              <a:t>А коза говорит:</a:t>
            </a:r>
          </a:p>
          <a:p>
            <a:pPr algn="ctr"/>
            <a:r>
              <a:rPr lang="ru-RU" b="1" i="1" dirty="0">
                <a:solidFill>
                  <a:schemeClr val="accent3"/>
                </a:solidFill>
              </a:rPr>
              <a:t>— Я не пила, я не ела, а как бежала через </a:t>
            </a:r>
            <a:r>
              <a:rPr lang="ru-RU" b="1" i="1" dirty="0" err="1">
                <a:solidFill>
                  <a:schemeClr val="accent3"/>
                </a:solidFill>
              </a:rPr>
              <a:t>мосточек</a:t>
            </a:r>
            <a:r>
              <a:rPr lang="ru-RU" b="1" i="1" dirty="0">
                <a:solidFill>
                  <a:schemeClr val="accent3"/>
                </a:solidFill>
              </a:rPr>
              <a:t> ухватила кленовый листочек,- вот и вся моя еда!</a:t>
            </a:r>
          </a:p>
        </p:txBody>
      </p:sp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9D69442A-DC2C-43F4-853C-34E079ECF55D}"/>
              </a:ext>
            </a:extLst>
          </p:cNvPr>
          <p:cNvSpPr/>
          <p:nvPr/>
        </p:nvSpPr>
        <p:spPr>
          <a:xfrm>
            <a:off x="4519682" y="2580922"/>
            <a:ext cx="7274258" cy="2470245"/>
          </a:xfrm>
          <a:prstGeom prst="wedgeEllipseCallout">
            <a:avLst>
              <a:gd name="adj1" fmla="val -28740"/>
              <a:gd name="adj2" fmla="val 8355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2435F-7D81-4539-8B2D-4878D3D57555}"/>
              </a:ext>
            </a:extLst>
          </p:cNvPr>
          <p:cNvSpPr txBox="1"/>
          <p:nvPr/>
        </p:nvSpPr>
        <p:spPr>
          <a:xfrm>
            <a:off x="7970292" y="1420316"/>
            <a:ext cx="2074460" cy="369332"/>
          </a:xfrm>
          <a:prstGeom prst="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Коза- дереза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CEF40F-F202-4947-AEC2-35AC771DF10E}"/>
              </a:ext>
            </a:extLst>
          </p:cNvPr>
          <p:cNvSpPr txBox="1"/>
          <p:nvPr/>
        </p:nvSpPr>
        <p:spPr>
          <a:xfrm>
            <a:off x="7970292" y="887525"/>
            <a:ext cx="2879677" cy="369332"/>
          </a:xfrm>
          <a:prstGeom prst="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Волк и семеро козлят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773A1-4C12-4B50-8377-68BE17CFB65B}"/>
              </a:ext>
            </a:extLst>
          </p:cNvPr>
          <p:cNvSpPr txBox="1"/>
          <p:nvPr/>
        </p:nvSpPr>
        <p:spPr>
          <a:xfrm>
            <a:off x="7970292" y="351536"/>
            <a:ext cx="2074460" cy="369332"/>
          </a:xfrm>
          <a:prstGeom prst="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Волк и коза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6A4F578-1884-481D-91FB-3CCA77D0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896" y="2938881"/>
            <a:ext cx="621655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Helvetica Neue"/>
              </a:rPr>
              <a:t>Обрадовались старики, привели ее в избу. Глядят на нее, не налюбуются.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Helvetica Neue"/>
              </a:rPr>
              <a:t>И стала расти у стариков дочка не по дням, а по часам; что ни день, то все краше становится. Сама беленькая, точно снег, коса русая до пояса, только румянца нет вовсе.</a:t>
            </a:r>
            <a:endParaRPr kumimoji="0" lang="ru-RU" altLang="ru-RU" b="1" i="1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EB7CD-53A2-48B6-8E64-9136E03EFEDC}"/>
              </a:ext>
            </a:extLst>
          </p:cNvPr>
          <p:cNvSpPr txBox="1"/>
          <p:nvPr/>
        </p:nvSpPr>
        <p:spPr>
          <a:xfrm>
            <a:off x="2727276" y="4681835"/>
            <a:ext cx="2074460" cy="369332"/>
          </a:xfrm>
          <a:prstGeom prst="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Морозко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B6084-8F76-4731-A3B0-9142C1D34451}"/>
              </a:ext>
            </a:extLst>
          </p:cNvPr>
          <p:cNvSpPr txBox="1"/>
          <p:nvPr/>
        </p:nvSpPr>
        <p:spPr>
          <a:xfrm>
            <a:off x="2727276" y="5845394"/>
            <a:ext cx="2074460" cy="369332"/>
          </a:xfrm>
          <a:prstGeom prst="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Девочка и лиса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6C0254-AABF-4FBA-9249-C44CAB4D87DA}"/>
              </a:ext>
            </a:extLst>
          </p:cNvPr>
          <p:cNvSpPr txBox="1"/>
          <p:nvPr/>
        </p:nvSpPr>
        <p:spPr>
          <a:xfrm>
            <a:off x="2727276" y="5263614"/>
            <a:ext cx="2074460" cy="369332"/>
          </a:xfrm>
          <a:prstGeom prst="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Снегурочка</a:t>
            </a:r>
          </a:p>
        </p:txBody>
      </p:sp>
      <p:pic>
        <p:nvPicPr>
          <p:cNvPr id="12" name="Рисунок 11">
            <a:hlinkClick r:id="rId3" action="ppaction://hlinksldjump"/>
            <a:extLst>
              <a:ext uri="{FF2B5EF4-FFF2-40B4-BE49-F238E27FC236}">
                <a16:creationId xmlns:a16="http://schemas.microsoft.com/office/drawing/2014/main" id="{DCBB5E77-AFBC-49E1-8F40-56BDCD43F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33" y="5632946"/>
            <a:ext cx="1376085" cy="10848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2803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621C60-54EE-482C-84CD-CA98AD5DD4CD}"/>
              </a:ext>
            </a:extLst>
          </p:cNvPr>
          <p:cNvSpPr txBox="1"/>
          <p:nvPr/>
        </p:nvSpPr>
        <p:spPr>
          <a:xfrm>
            <a:off x="2133599" y="622852"/>
            <a:ext cx="7924800" cy="830997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4800" b="1" dirty="0">
                <a:solidFill>
                  <a:srgbClr val="00B0F0"/>
                </a:solidFill>
              </a:rPr>
              <a:t>СПАСИБО ЗА ВНИМАНИЕ!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C60C5-5854-42CA-B8E2-654B398FB6EA}"/>
              </a:ext>
            </a:extLst>
          </p:cNvPr>
          <p:cNvSpPr txBox="1"/>
          <p:nvPr/>
        </p:nvSpPr>
        <p:spPr>
          <a:xfrm>
            <a:off x="1345095" y="5009322"/>
            <a:ext cx="9501809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 хорошо знаете сказки!</a:t>
            </a:r>
          </a:p>
        </p:txBody>
      </p:sp>
      <p:pic>
        <p:nvPicPr>
          <p:cNvPr id="1026" name="Picture 2" descr="http://st2.depositphotos.com/3700043/5796/v/450/depositphotos_57966995-stock-illustration-baba-yaga.jpg">
            <a:extLst>
              <a:ext uri="{FF2B5EF4-FFF2-40B4-BE49-F238E27FC236}">
                <a16:creationId xmlns:a16="http://schemas.microsoft.com/office/drawing/2014/main" id="{C7B061CD-091D-4087-BB40-AABEBE6A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4889" l="9563" r="89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285875"/>
            <a:ext cx="34861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3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618EE554EAB945ABE99FB0E4190280" ma:contentTypeVersion="49" ma:contentTypeDescription="Создание документа." ma:contentTypeScope="" ma:versionID="2a68d724c99e8a6152b4b82adfd7d2c1">
  <xsd:schema xmlns:xsd="http://www.w3.org/2001/XMLSchema" xmlns:xs="http://www.w3.org/2001/XMLSchema" xmlns:p="http://schemas.microsoft.com/office/2006/metadata/properties" xmlns:ns1="http://schemas.microsoft.com/sharepoint/v3" xmlns:ns2="9108e355-631b-446a-9dd9-f8a7e3f6943b" xmlns:ns3="4a252ca3-5a62-4c1c-90a6-29f4710e47f8" targetNamespace="http://schemas.microsoft.com/office/2006/metadata/properties" ma:root="true" ma:fieldsID="f17376f25ce449454b09cb85286a8c11" ns1:_="" ns2:_="" ns3:_="">
    <xsd:import namespace="http://schemas.microsoft.com/sharepoint/v3"/>
    <xsd:import namespace="9108e355-631b-446a-9dd9-f8a7e3f6943b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8e355-631b-446a-9dd9-f8a7e3f69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2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06DD17B-BAB4-4372-9E2A-1B56D135C7F1}"/>
</file>

<file path=customXml/itemProps2.xml><?xml version="1.0" encoding="utf-8"?>
<ds:datastoreItem xmlns:ds="http://schemas.openxmlformats.org/officeDocument/2006/customXml" ds:itemID="{1DDD7289-65C5-4793-AC99-758E811B0664}"/>
</file>

<file path=customXml/itemProps3.xml><?xml version="1.0" encoding="utf-8"?>
<ds:datastoreItem xmlns:ds="http://schemas.openxmlformats.org/officeDocument/2006/customXml" ds:itemID="{9B14B359-0FE8-4B91-A8A1-7FE2D834CAAC}"/>
</file>

<file path=customXml/itemProps4.xml><?xml version="1.0" encoding="utf-8"?>
<ds:datastoreItem xmlns:ds="http://schemas.openxmlformats.org/officeDocument/2006/customXml" ds:itemID="{F0D398E9-2BAF-412D-B1DF-221683184DE8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1865</TotalTime>
  <Words>186</Words>
  <Application>Microsoft Office PowerPoint</Application>
  <PresentationFormat>Широкоэкранный</PresentationFormat>
  <Paragraphs>25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Helvetica Neue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Пользователь</cp:lastModifiedBy>
  <cp:revision>45</cp:revision>
  <dcterms:created xsi:type="dcterms:W3CDTF">2019-03-23T09:24:29Z</dcterms:created>
  <dcterms:modified xsi:type="dcterms:W3CDTF">2020-04-08T09:35:01Z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0x0101008E618EE554EAB945ABE99FB0E4190280</vt:lpwstr>
  </property>
</Properties>
</file>