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63201" y="1040563"/>
            <a:ext cx="57198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Дидактическая игра:</a:t>
            </a:r>
            <a:endParaRPr lang="ru-RU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0164" y="2967335"/>
            <a:ext cx="77716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4"/>
                </a:solidFill>
                <a:effectLst/>
              </a:rPr>
              <a:t>«Сосчитай на ощупь»</a:t>
            </a:r>
            <a:endParaRPr lang="ru-RU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84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2302431/188ac6d7-86e9-40f4-bdbf-2bbb1d1b1edf/s12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07" y="239486"/>
            <a:ext cx="4825011" cy="361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12227" y="239486"/>
            <a:ext cx="6389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Уважаемые родители началась новая учебная неделя, здравствуйте. Сегодня задание такое: изготовить вместе с детьми вот такие полоски с пуговицами (пуговицы можно приклеить). </a:t>
            </a:r>
            <a:endParaRPr lang="ru-RU" sz="2400" b="1" dirty="0"/>
          </a:p>
        </p:txBody>
      </p:sp>
      <p:pic>
        <p:nvPicPr>
          <p:cNvPr id="1028" name="Picture 4" descr="https://www.maam.ru/upload/blogs/detsad-517196-14902168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518" y="2569028"/>
            <a:ext cx="3980996" cy="398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4278086"/>
            <a:ext cx="47788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Сшить мешочки или просто завернуть в ткань. И дать детям задание посчитать на ощупь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230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2CFE543-E6CE-4E16-B396-1478ECF3E63A}"/>
</file>

<file path=customXml/itemProps2.xml><?xml version="1.0" encoding="utf-8"?>
<ds:datastoreItem xmlns:ds="http://schemas.openxmlformats.org/officeDocument/2006/customXml" ds:itemID="{DE924465-232E-4476-8243-BE07ED05955B}"/>
</file>

<file path=customXml/itemProps3.xml><?xml version="1.0" encoding="utf-8"?>
<ds:datastoreItem xmlns:ds="http://schemas.openxmlformats.org/officeDocument/2006/customXml" ds:itemID="{F4D50DB3-DBDA-42DF-ABC6-06CEABC8329E}"/>
</file>

<file path=customXml/itemProps4.xml><?xml version="1.0" encoding="utf-8"?>
<ds:datastoreItem xmlns:ds="http://schemas.openxmlformats.org/officeDocument/2006/customXml" ds:itemID="{B3D57748-8521-44B8-9766-FD97174B73B1}"/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50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Сектор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2020-04-19T12:54:23Z</dcterms:created>
  <dcterms:modified xsi:type="dcterms:W3CDTF">2020-04-19T13:20:53Z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