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56" r:id="rId3"/>
    <p:sldId id="257" r:id="rId4"/>
    <p:sldId id="259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5461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Подумай и ответь</a:t>
            </a:r>
            <a:endParaRPr lang="ru-RU" sz="5400" b="1" dirty="0"/>
          </a:p>
        </p:txBody>
      </p:sp>
      <p:pic>
        <p:nvPicPr>
          <p:cNvPr id="5124" name="Picture 4" descr="https://cdn.imgbin.com/22/22/16/imgbin-woman-thinking-woman-ywAQW178JAA35rPKvWXvDMiV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00" b="100000" l="0" r="99451">
                        <a14:foregroundMark x1="7418" y1="42200" x2="31044" y2="22400"/>
                        <a14:foregroundMark x1="63324" y1="21000" x2="95192" y2="31400"/>
                        <a14:foregroundMark x1="71703" y1="45400" x2="71703" y2="45400"/>
                        <a14:foregroundMark x1="68269" y1="50400" x2="68269" y2="50400"/>
                        <a14:foregroundMark x1="65659" y1="54200" x2="65659" y2="54200"/>
                        <a14:foregroundMark x1="27610" y1="43800" x2="27610" y2="43800"/>
                        <a14:foregroundMark x1="30357" y1="45600" x2="30357" y2="45600"/>
                        <a14:foregroundMark x1="32692" y1="47400" x2="32692" y2="47400"/>
                        <a14:foregroundMark x1="72665" y1="73600" x2="81044" y2="74600"/>
                        <a14:foregroundMark x1="73764" y1="81400" x2="90385" y2="81000"/>
                        <a14:foregroundMark x1="9615" y1="83000" x2="27473" y2="80800"/>
                        <a14:foregroundMark x1="10989" y1="70200" x2="15934" y2="71800"/>
                        <a14:foregroundMark x1="6593" y1="75200" x2="12363" y2="74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75" y="1346200"/>
            <a:ext cx="69342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 rot="5400000">
            <a:off x="10655300" y="5118100"/>
            <a:ext cx="1288288" cy="692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 flipH="1">
            <a:off x="2192017" y="6108700"/>
            <a:ext cx="6177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смены слайдов нажимайте на стрелку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670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772886" y="2291442"/>
            <a:ext cx="2454075" cy="18124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16134" y="2656114"/>
            <a:ext cx="1522412" cy="143691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312773" y="2481943"/>
            <a:ext cx="1625884" cy="16219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06286" y="685799"/>
            <a:ext cx="8469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Назовите фигуру не красную и не квадрат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16134" y="5454247"/>
            <a:ext cx="2909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молодец</a:t>
            </a:r>
            <a:endParaRPr lang="ru-RU" sz="2800" b="1" dirty="0"/>
          </a:p>
        </p:txBody>
      </p:sp>
      <p:sp>
        <p:nvSpPr>
          <p:cNvPr id="10" name="Стрелка вправо 9">
            <a:hlinkClick r:id="rId2" action="ppaction://hlinksldjump"/>
          </p:cNvPr>
          <p:cNvSpPr/>
          <p:nvPr/>
        </p:nvSpPr>
        <p:spPr>
          <a:xfrm rot="5400000">
            <a:off x="10655300" y="5118100"/>
            <a:ext cx="1288288" cy="692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767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558800"/>
            <a:ext cx="7175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Каждый из троих взрослых ведёт за руку двоих детей. Сколько детей идут со всеми взрослыми</a:t>
            </a:r>
            <a:endParaRPr lang="ru-RU" sz="3200" b="1" dirty="0"/>
          </a:p>
        </p:txBody>
      </p:sp>
      <p:sp>
        <p:nvSpPr>
          <p:cNvPr id="5" name="Овал 4"/>
          <p:cNvSpPr/>
          <p:nvPr/>
        </p:nvSpPr>
        <p:spPr>
          <a:xfrm>
            <a:off x="1612900" y="2857500"/>
            <a:ext cx="2311400" cy="11176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5</a:t>
            </a:r>
            <a:endParaRPr lang="ru-RU" sz="4800" b="1" dirty="0"/>
          </a:p>
        </p:txBody>
      </p:sp>
      <p:sp>
        <p:nvSpPr>
          <p:cNvPr id="6" name="Овал 5"/>
          <p:cNvSpPr/>
          <p:nvPr/>
        </p:nvSpPr>
        <p:spPr>
          <a:xfrm>
            <a:off x="6400800" y="2857500"/>
            <a:ext cx="2311400" cy="11176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6</a:t>
            </a:r>
            <a:endParaRPr lang="ru-RU" sz="4800" b="1" dirty="0"/>
          </a:p>
        </p:txBody>
      </p:sp>
      <p:sp>
        <p:nvSpPr>
          <p:cNvPr id="7" name="Овал 6"/>
          <p:cNvSpPr/>
          <p:nvPr/>
        </p:nvSpPr>
        <p:spPr>
          <a:xfrm>
            <a:off x="4089400" y="4145340"/>
            <a:ext cx="2311400" cy="11176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8</a:t>
            </a:r>
            <a:endParaRPr lang="ru-RU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356100" y="5842000"/>
            <a:ext cx="288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молодец</a:t>
            </a:r>
            <a:endParaRPr lang="ru-RU" sz="2800" b="1" dirty="0"/>
          </a:p>
        </p:txBody>
      </p:sp>
      <p:sp>
        <p:nvSpPr>
          <p:cNvPr id="9" name="Стрелка вправо 8">
            <a:hlinkClick r:id="rId2" action="ppaction://hlinksldjump"/>
          </p:cNvPr>
          <p:cNvSpPr/>
          <p:nvPr/>
        </p:nvSpPr>
        <p:spPr>
          <a:xfrm rot="5400000">
            <a:off x="10655300" y="5118100"/>
            <a:ext cx="1288288" cy="692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169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ttps://img2.freepng.ru/20180430/tdw/kisspng-mcintosh-azienda-agricola-galassa-cripps-pink-appl-5ae6f44ea5c992.904388261525085262679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1" b="9652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986" y="4868640"/>
            <a:ext cx="1119201" cy="114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2.freepng.ru/20180430/tdw/kisspng-mcintosh-azienda-agricola-galassa-cripps-pink-appl-5ae6f44ea5c992.904388261525085262679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1" b="9652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482" y="4820412"/>
            <a:ext cx="1119201" cy="114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647700"/>
            <a:ext cx="83693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Бабушка положила на тарелку 5 яблок, когда внуки взяли по одному, на тарелке осталось 2 яблока. Сколько у бабушки внуков?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861" l="10000" r="90000">
                        <a14:foregroundMark x1="19609" y1="68194" x2="26016" y2="81806"/>
                        <a14:foregroundMark x1="76250" y1="68333" x2="70703" y2="78333"/>
                        <a14:backgroundMark x1="87734" y1="55694" x2="76484" y2="91111"/>
                        <a14:backgroundMark x1="75078" y1="59861" x2="82578" y2="57778"/>
                        <a14:backgroundMark x1="14766" y1="68889" x2="15078" y2="81667"/>
                        <a14:backgroundMark x1="69766" y1="85000" x2="61172" y2="93889"/>
                        <a14:backgroundMark x1="53516" y1="91806" x2="44609" y2="91667"/>
                        <a14:backgroundMark x1="44063" y1="91667" x2="32266" y2="87917"/>
                        <a14:backgroundMark x1="18047" y1="68194" x2="21797" y2="83333"/>
                        <a14:backgroundMark x1="19609" y1="70417" x2="23750" y2="81528"/>
                      </a14:backgroundRemoval>
                    </a14:imgEffect>
                  </a14:imgLayer>
                </a14:imgProps>
              </a:ext>
            </a:extLst>
          </a:blip>
          <a:srcRect l="15157" t="7563" r="20172"/>
          <a:stretch/>
        </p:blipFill>
        <p:spPr>
          <a:xfrm>
            <a:off x="4686299" y="2539999"/>
            <a:ext cx="2438401" cy="1960503"/>
          </a:xfrm>
          <a:prstGeom prst="rect">
            <a:avLst/>
          </a:prstGeom>
        </p:spPr>
      </p:pic>
      <p:pic>
        <p:nvPicPr>
          <p:cNvPr id="2050" name="Picture 2" descr="https://img2.freepng.ru/20180430/tdw/kisspng-mcintosh-azienda-agricola-galassa-cripps-pink-appl-5ae6f44ea5c992.9043882615250852626791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" b="100000" l="22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735513"/>
            <a:ext cx="1171574" cy="119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39887" y="4949596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3</a:t>
            </a: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70462" y="5028018"/>
            <a:ext cx="457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2</a:t>
            </a:r>
            <a:endParaRPr lang="ru-RU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387358" y="5055956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1</a:t>
            </a:r>
            <a:endParaRPr lang="ru-RU" sz="4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17999" y="6089966"/>
            <a:ext cx="317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молодец</a:t>
            </a:r>
            <a:endParaRPr lang="ru-RU" sz="3200" b="1" dirty="0"/>
          </a:p>
        </p:txBody>
      </p:sp>
      <p:sp>
        <p:nvSpPr>
          <p:cNvPr id="16" name="Стрелка вправо 15">
            <a:hlinkClick r:id="rId7" action="ppaction://hlinksldjump"/>
          </p:cNvPr>
          <p:cNvSpPr/>
          <p:nvPr/>
        </p:nvSpPr>
        <p:spPr>
          <a:xfrm rot="5400000">
            <a:off x="10655300" y="5118100"/>
            <a:ext cx="1288288" cy="692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732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lements-cover-images-0.imgix.net/0be7fa80-3a8f-4500-9766-110da8b97c23?auto=compress%2Cformat&amp;fit=max&amp;w=632&amp;s=4a825d06d48e6a520c857ba3982805f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00" b="79500" l="42833" r="55833">
                        <a14:foregroundMark x1="49167" y1="13500" x2="49167" y2="1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59" t="10630" r="42518" b="12727"/>
          <a:stretch/>
        </p:blipFill>
        <p:spPr bwMode="auto">
          <a:xfrm>
            <a:off x="5143500" y="520701"/>
            <a:ext cx="368300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lements-cover-images-0.imgix.net/0be7fa80-3a8f-4500-9766-110da8b97c23?auto=compress%2Cformat&amp;fit=max&amp;w=632&amp;s=4a825d06d48e6a520c857ba3982805f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00" b="79500" l="42833" r="55833">
                        <a14:foregroundMark x1="49167" y1="13500" x2="49167" y2="1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59" t="10630" r="42518" b="12727"/>
          <a:stretch/>
        </p:blipFill>
        <p:spPr bwMode="auto">
          <a:xfrm>
            <a:off x="5143500" y="2057401"/>
            <a:ext cx="368300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lements-cover-images-0.imgix.net/0be7fa80-3a8f-4500-9766-110da8b97c23?auto=compress%2Cformat&amp;fit=max&amp;w=632&amp;s=4a825d06d48e6a520c857ba3982805f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00" b="79500" l="42833" r="55833">
                        <a14:foregroundMark x1="49167" y1="13500" x2="49167" y2="1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59" t="10630" r="42518" b="12727"/>
          <a:stretch/>
        </p:blipFill>
        <p:spPr bwMode="auto">
          <a:xfrm>
            <a:off x="5143500" y="3594101"/>
            <a:ext cx="368300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lements-cover-images-0.imgix.net/0be7fa80-3a8f-4500-9766-110da8b97c23?auto=compress%2Cformat&amp;fit=max&amp;w=632&amp;s=4a825d06d48e6a520c857ba3982805f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00" b="79500" l="42833" r="55833">
                        <a14:foregroundMark x1="49167" y1="13500" x2="49167" y2="1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59" t="10630" r="42518" b="12727"/>
          <a:stretch/>
        </p:blipFill>
        <p:spPr bwMode="auto">
          <a:xfrm rot="16200000">
            <a:off x="4457700" y="2927351"/>
            <a:ext cx="368300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lements-cover-images-0.imgix.net/0be7fa80-3a8f-4500-9766-110da8b97c23?auto=compress%2Cformat&amp;fit=max&amp;w=632&amp;s=4a825d06d48e6a520c857ba3982805f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00" b="79500" l="42833" r="55833">
                        <a14:foregroundMark x1="49167" y1="13500" x2="49167" y2="1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59" t="10630" r="42518" b="12727"/>
          <a:stretch/>
        </p:blipFill>
        <p:spPr bwMode="auto">
          <a:xfrm rot="16200000">
            <a:off x="6013450" y="2908301"/>
            <a:ext cx="368300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elements-cover-images-0.imgix.net/0be7fa80-3a8f-4500-9766-110da8b97c23?auto=compress%2Cformat&amp;fit=max&amp;w=632&amp;s=4a825d06d48e6a520c857ba3982805f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00" b="79500" l="42833" r="55833">
                        <a14:foregroundMark x1="49167" y1="13500" x2="49167" y2="1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59" t="10630" r="42518" b="12727"/>
          <a:stretch/>
        </p:blipFill>
        <p:spPr bwMode="auto">
          <a:xfrm rot="16200000">
            <a:off x="4457700" y="4241800"/>
            <a:ext cx="368300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elements-cover-images-0.imgix.net/0be7fa80-3a8f-4500-9766-110da8b97c23?auto=compress%2Cformat&amp;fit=max&amp;w=632&amp;s=4a825d06d48e6a520c857ba3982805f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00" b="79500" l="42833" r="55833">
                        <a14:foregroundMark x1="49167" y1="13500" x2="49167" y2="1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59" t="10630" r="42518" b="12727"/>
          <a:stretch/>
        </p:blipFill>
        <p:spPr bwMode="auto">
          <a:xfrm rot="16200000">
            <a:off x="6013450" y="4260850"/>
            <a:ext cx="368300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elements-cover-images-0.imgix.net/0be7fa80-3a8f-4500-9766-110da8b97c23?auto=compress%2Cformat&amp;fit=max&amp;w=632&amp;s=4a825d06d48e6a520c857ba3982805f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00" b="79500" l="42833" r="55833">
                        <a14:foregroundMark x1="49167" y1="13500" x2="49167" y2="1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59" t="10630" r="42518" b="12727"/>
          <a:stretch/>
        </p:blipFill>
        <p:spPr bwMode="auto">
          <a:xfrm rot="16200000">
            <a:off x="4365625" y="1333500"/>
            <a:ext cx="368300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elements-cover-images-0.imgix.net/0be7fa80-3a8f-4500-9766-110da8b97c23?auto=compress%2Cformat&amp;fit=max&amp;w=632&amp;s=4a825d06d48e6a520c857ba3982805f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00" b="79500" l="42833" r="55833">
                        <a14:foregroundMark x1="49167" y1="13500" x2="49167" y2="1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59" t="10630" r="42518" b="12727"/>
          <a:stretch/>
        </p:blipFill>
        <p:spPr bwMode="auto">
          <a:xfrm rot="16200000">
            <a:off x="6013450" y="1377951"/>
            <a:ext cx="368300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elements-cover-images-0.imgix.net/0be7fa80-3a8f-4500-9766-110da8b97c23?auto=compress%2Cformat&amp;fit=max&amp;w=632&amp;s=4a825d06d48e6a520c857ba3982805f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00" b="79500" l="42833" r="55833">
                        <a14:foregroundMark x1="49167" y1="13500" x2="49167" y2="1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59" t="10630" r="42518" b="12727"/>
          <a:stretch/>
        </p:blipFill>
        <p:spPr bwMode="auto">
          <a:xfrm rot="16200000">
            <a:off x="4457700" y="-196850"/>
            <a:ext cx="368300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elements-cover-images-0.imgix.net/0be7fa80-3a8f-4500-9766-110da8b97c23?auto=compress%2Cformat&amp;fit=max&amp;w=632&amp;s=4a825d06d48e6a520c857ba3982805f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00" b="79500" l="42833" r="55833">
                        <a14:foregroundMark x1="49167" y1="13500" x2="49167" y2="1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59" t="10630" r="42518" b="12727"/>
          <a:stretch/>
        </p:blipFill>
        <p:spPr bwMode="auto">
          <a:xfrm rot="16200000">
            <a:off x="6048375" y="-196850"/>
            <a:ext cx="368300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elements-cover-images-0.imgix.net/0be7fa80-3a8f-4500-9766-110da8b97c23?auto=compress%2Cformat&amp;fit=max&amp;w=632&amp;s=4a825d06d48e6a520c857ba3982805f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00" b="79500" l="42833" r="55833">
                        <a14:foregroundMark x1="49167" y1="13500" x2="49167" y2="1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59" t="10630" r="42518" b="12727"/>
          <a:stretch/>
        </p:blipFill>
        <p:spPr bwMode="auto">
          <a:xfrm>
            <a:off x="6791325" y="660403"/>
            <a:ext cx="368300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elements-cover-images-0.imgix.net/0be7fa80-3a8f-4500-9766-110da8b97c23?auto=compress%2Cformat&amp;fit=max&amp;w=632&amp;s=4a825d06d48e6a520c857ba3982805f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00" b="79500" l="42833" r="55833">
                        <a14:foregroundMark x1="49167" y1="13500" x2="49167" y2="1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59" t="10630" r="42518" b="12727"/>
          <a:stretch/>
        </p:blipFill>
        <p:spPr bwMode="auto">
          <a:xfrm>
            <a:off x="3657600" y="600075"/>
            <a:ext cx="368300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elements-cover-images-0.imgix.net/0be7fa80-3a8f-4500-9766-110da8b97c23?auto=compress%2Cformat&amp;fit=max&amp;w=632&amp;s=4a825d06d48e6a520c857ba3982805f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00" b="79500" l="42833" r="55833">
                        <a14:foregroundMark x1="49167" y1="13500" x2="49167" y2="1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59" t="10630" r="42518" b="12727"/>
          <a:stretch/>
        </p:blipFill>
        <p:spPr bwMode="auto">
          <a:xfrm>
            <a:off x="6791325" y="3638551"/>
            <a:ext cx="368300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elements-cover-images-0.imgix.net/0be7fa80-3a8f-4500-9766-110da8b97c23?auto=compress%2Cformat&amp;fit=max&amp;w=632&amp;s=4a825d06d48e6a520c857ba3982805f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00" b="79500" l="42833" r="55833">
                        <a14:foregroundMark x1="49167" y1="13500" x2="49167" y2="1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59" t="10630" r="42518" b="12727"/>
          <a:stretch/>
        </p:blipFill>
        <p:spPr bwMode="auto">
          <a:xfrm>
            <a:off x="3587750" y="3648073"/>
            <a:ext cx="368300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394700" y="2558019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ответ</a:t>
            </a:r>
            <a:endParaRPr lang="ru-RU" sz="3200" b="1" dirty="0"/>
          </a:p>
        </p:txBody>
      </p:sp>
      <p:pic>
        <p:nvPicPr>
          <p:cNvPr id="21" name="Picture 2" descr="https://elements-cover-images-0.imgix.net/0be7fa80-3a8f-4500-9766-110da8b97c23?auto=compress%2Cformat&amp;fit=max&amp;w=632&amp;s=4a825d06d48e6a520c857ba3982805f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00" b="79500" l="42833" r="55833">
                        <a14:foregroundMark x1="49167" y1="13500" x2="49167" y2="1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59" t="10630" r="42518" b="12727"/>
          <a:stretch/>
        </p:blipFill>
        <p:spPr bwMode="auto">
          <a:xfrm>
            <a:off x="3660775" y="2066924"/>
            <a:ext cx="368300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558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4.58333E-6 0.235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E618EE554EAB945ABE99FB0E4190280" ma:contentTypeVersion="49" ma:contentTypeDescription="Создание документа." ma:contentTypeScope="" ma:versionID="2a68d724c99e8a6152b4b82adfd7d2c1">
  <xsd:schema xmlns:xsd="http://www.w3.org/2001/XMLSchema" xmlns:xs="http://www.w3.org/2001/XMLSchema" xmlns:p="http://schemas.microsoft.com/office/2006/metadata/properties" xmlns:ns1="http://schemas.microsoft.com/sharepoint/v3" xmlns:ns2="9108e355-631b-446a-9dd9-f8a7e3f6943b" xmlns:ns3="4a252ca3-5a62-4c1c-90a6-29f4710e47f8" targetNamespace="http://schemas.microsoft.com/office/2006/metadata/properties" ma:root="true" ma:fieldsID="f17376f25ce449454b09cb85286a8c11" ns1:_="" ns2:_="" ns3:_="">
    <xsd:import namespace="http://schemas.microsoft.com/sharepoint/v3"/>
    <xsd:import namespace="9108e355-631b-446a-9dd9-f8a7e3f6943b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8e355-631b-446a-9dd9-f8a7e3f69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2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FD9DFE-10BA-478E-A11B-AB10B6448188}"/>
</file>

<file path=customXml/itemProps2.xml><?xml version="1.0" encoding="utf-8"?>
<ds:datastoreItem xmlns:ds="http://schemas.openxmlformats.org/officeDocument/2006/customXml" ds:itemID="{B644E325-6FB2-4A1A-BAA0-C71095654094}"/>
</file>

<file path=customXml/itemProps3.xml><?xml version="1.0" encoding="utf-8"?>
<ds:datastoreItem xmlns:ds="http://schemas.openxmlformats.org/officeDocument/2006/customXml" ds:itemID="{02D69558-5F04-497C-9AF6-23F7EE924899}"/>
</file>

<file path=customXml/itemProps4.xml><?xml version="1.0" encoding="utf-8"?>
<ds:datastoreItem xmlns:ds="http://schemas.openxmlformats.org/officeDocument/2006/customXml" ds:itemID="{A3C15025-4813-4F70-A40C-B7497EB50280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168</TotalTime>
  <Words>66</Words>
  <Application>Microsoft Office PowerPoint</Application>
  <PresentationFormat>Широкоэкранный</PresentationFormat>
  <Paragraphs>15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2020-04-11T13:19:54Z</dcterms:created>
  <dcterms:modified xsi:type="dcterms:W3CDTF">2020-04-11T16:08:30Z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0x0101008E618EE554EAB945ABE99FB0E4190280</vt:lpwstr>
  </property>
</Properties>
</file>