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0" r:id="rId3"/>
    <p:sldId id="256" r:id="rId4"/>
    <p:sldId id="257" r:id="rId5"/>
    <p:sldId id="258" r:id="rId6"/>
    <p:sldId id="263" r:id="rId7"/>
    <p:sldId id="264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rgbClr val="92D050"/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9300" dirty="0" smtClean="0">
                <a:solidFill>
                  <a:srgbClr val="7030A0"/>
                </a:solidFill>
              </a:rPr>
              <a:t>Дидактическая игра. Времена года.</a:t>
            </a:r>
          </a:p>
          <a:p>
            <a:pPr algn="ctr">
              <a:buNone/>
            </a:pPr>
            <a:r>
              <a:rPr lang="ru-RU" sz="9300" dirty="0" smtClean="0">
                <a:solidFill>
                  <a:srgbClr val="7030A0"/>
                </a:solidFill>
              </a:rPr>
              <a:t>«Когда это бывает?»</a:t>
            </a:r>
          </a:p>
          <a:p>
            <a:pPr algn="ctr">
              <a:buNone/>
            </a:pPr>
            <a:r>
              <a:rPr lang="ru-RU" sz="9300" dirty="0" smtClean="0">
                <a:solidFill>
                  <a:srgbClr val="7030A0"/>
                </a:solidFill>
              </a:rPr>
              <a:t>(вторая младшая группа)</a:t>
            </a:r>
          </a:p>
          <a:p>
            <a:pPr>
              <a:buNone/>
            </a:pPr>
            <a:r>
              <a:rPr lang="ru-RU" sz="6500" b="1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labj7ga127703899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rgbClr val="92D050"/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7030A0"/>
                </a:solidFill>
              </a:rPr>
              <a:t>Цель игры: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Обобщить и систематизировать представления о временах года по основным, существенным признакам.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4667902" cy="5391903"/>
          </a:xfrm>
          <a:prstGeom prst="rect">
            <a:avLst/>
          </a:prstGeom>
        </p:spPr>
      </p:pic>
      <p:pic>
        <p:nvPicPr>
          <p:cNvPr id="3" name="Рисунок 2" descr="1255781687632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0"/>
            <a:ext cx="3286116" cy="3286116"/>
          </a:xfrm>
          <a:prstGeom prst="rect">
            <a:avLst/>
          </a:prstGeom>
        </p:spPr>
      </p:pic>
      <p:pic>
        <p:nvPicPr>
          <p:cNvPr id="4" name="Рисунок 3" descr="x_7c3385c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158" y="3357562"/>
            <a:ext cx="8542381" cy="3286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4667902" cy="5391903"/>
          </a:xfrm>
          <a:prstGeom prst="rect">
            <a:avLst/>
          </a:prstGeom>
        </p:spPr>
      </p:pic>
      <p:pic>
        <p:nvPicPr>
          <p:cNvPr id="4" name="Рисунок 3" descr="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500174"/>
            <a:ext cx="1009791" cy="1228897"/>
          </a:xfrm>
          <a:prstGeom prst="rect">
            <a:avLst/>
          </a:prstGeom>
        </p:spPr>
      </p:pic>
      <p:pic>
        <p:nvPicPr>
          <p:cNvPr id="5" name="Рисунок 4" descr="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928802"/>
            <a:ext cx="1009791" cy="1228897"/>
          </a:xfrm>
          <a:prstGeom prst="rect">
            <a:avLst/>
          </a:prstGeom>
        </p:spPr>
      </p:pic>
      <p:pic>
        <p:nvPicPr>
          <p:cNvPr id="6" name="Рисунок 5" descr="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2143116"/>
            <a:ext cx="1009791" cy="1228897"/>
          </a:xfrm>
          <a:prstGeom prst="rect">
            <a:avLst/>
          </a:prstGeom>
        </p:spPr>
      </p:pic>
      <p:pic>
        <p:nvPicPr>
          <p:cNvPr id="7" name="Рисунок 6" descr="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857232"/>
            <a:ext cx="1009791" cy="1228897"/>
          </a:xfrm>
          <a:prstGeom prst="rect">
            <a:avLst/>
          </a:prstGeom>
        </p:spPr>
      </p:pic>
      <p:pic>
        <p:nvPicPr>
          <p:cNvPr id="8" name="Рисунок 7" descr="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4572008"/>
            <a:ext cx="1009791" cy="1228897"/>
          </a:xfrm>
          <a:prstGeom prst="rect">
            <a:avLst/>
          </a:prstGeom>
        </p:spPr>
      </p:pic>
      <p:pic>
        <p:nvPicPr>
          <p:cNvPr id="9" name="Рисунок 8" descr="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3571876"/>
            <a:ext cx="1009791" cy="1228897"/>
          </a:xfrm>
          <a:prstGeom prst="rect">
            <a:avLst/>
          </a:prstGeom>
        </p:spPr>
      </p:pic>
      <p:pic>
        <p:nvPicPr>
          <p:cNvPr id="10" name="Рисунок 9" descr="cloud0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0"/>
            <a:ext cx="4981854" cy="1190791"/>
          </a:xfrm>
          <a:prstGeom prst="rect">
            <a:avLst/>
          </a:prstGeom>
        </p:spPr>
      </p:pic>
      <p:pic>
        <p:nvPicPr>
          <p:cNvPr id="12" name="Рисунок 11" descr="cloud0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5784" y="6215082"/>
            <a:ext cx="9858444" cy="642918"/>
          </a:xfrm>
          <a:prstGeom prst="rect">
            <a:avLst/>
          </a:prstGeom>
        </p:spPr>
      </p:pic>
      <p:pic>
        <p:nvPicPr>
          <p:cNvPr id="11" name="Рисунок 10" descr="358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2786058"/>
            <a:ext cx="2762636" cy="3905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3839111" cy="4810797"/>
          </a:xfrm>
          <a:prstGeom prst="rect">
            <a:avLst/>
          </a:prstGeom>
        </p:spPr>
      </p:pic>
      <p:pic>
        <p:nvPicPr>
          <p:cNvPr id="3" name="Рисунок 2" descr="snezhin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1000108"/>
            <a:ext cx="928694" cy="868649"/>
          </a:xfrm>
          <a:prstGeom prst="rect">
            <a:avLst/>
          </a:prstGeom>
        </p:spPr>
      </p:pic>
      <p:pic>
        <p:nvPicPr>
          <p:cNvPr id="4" name="Рисунок 3" descr="snezhin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500042"/>
            <a:ext cx="928694" cy="868649"/>
          </a:xfrm>
          <a:prstGeom prst="rect">
            <a:avLst/>
          </a:prstGeom>
        </p:spPr>
      </p:pic>
      <p:pic>
        <p:nvPicPr>
          <p:cNvPr id="5" name="Рисунок 4" descr="snezhin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5989351"/>
            <a:ext cx="928694" cy="868649"/>
          </a:xfrm>
          <a:prstGeom prst="rect">
            <a:avLst/>
          </a:prstGeom>
        </p:spPr>
      </p:pic>
      <p:pic>
        <p:nvPicPr>
          <p:cNvPr id="6" name="Рисунок 5" descr="snezhin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5989351"/>
            <a:ext cx="928694" cy="868649"/>
          </a:xfrm>
          <a:prstGeom prst="rect">
            <a:avLst/>
          </a:prstGeom>
        </p:spPr>
      </p:pic>
      <p:pic>
        <p:nvPicPr>
          <p:cNvPr id="7" name="Рисунок 6" descr="snezhin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214686"/>
            <a:ext cx="928694" cy="868649"/>
          </a:xfrm>
          <a:prstGeom prst="rect">
            <a:avLst/>
          </a:prstGeom>
        </p:spPr>
      </p:pic>
      <p:pic>
        <p:nvPicPr>
          <p:cNvPr id="8" name="Рисунок 7" descr="snezhin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571612"/>
            <a:ext cx="928694" cy="868649"/>
          </a:xfrm>
          <a:prstGeom prst="rect">
            <a:avLst/>
          </a:prstGeom>
        </p:spPr>
      </p:pic>
      <p:pic>
        <p:nvPicPr>
          <p:cNvPr id="9" name="Рисунок 8" descr="1337968420_kids-winter-time.png"/>
          <p:cNvPicPr>
            <a:picLocks noChangeAspect="1"/>
          </p:cNvPicPr>
          <p:nvPr/>
        </p:nvPicPr>
        <p:blipFill>
          <a:blip r:embed="rId4"/>
          <a:srcRect t="8587"/>
          <a:stretch>
            <a:fillRect/>
          </a:stretch>
        </p:blipFill>
        <p:spPr>
          <a:xfrm>
            <a:off x="3214678" y="2285992"/>
            <a:ext cx="2786082" cy="4357718"/>
          </a:xfrm>
          <a:prstGeom prst="rect">
            <a:avLst/>
          </a:prstGeom>
        </p:spPr>
      </p:pic>
      <p:pic>
        <p:nvPicPr>
          <p:cNvPr id="10" name="Рисунок 9" descr="snezhin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9351"/>
            <a:ext cx="928694" cy="868649"/>
          </a:xfrm>
          <a:prstGeom prst="rect">
            <a:avLst/>
          </a:prstGeom>
        </p:spPr>
      </p:pic>
      <p:pic>
        <p:nvPicPr>
          <p:cNvPr id="11" name="Рисунок 10" descr="snezhin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5989351"/>
            <a:ext cx="928694" cy="868649"/>
          </a:xfrm>
          <a:prstGeom prst="rect">
            <a:avLst/>
          </a:prstGeom>
        </p:spPr>
      </p:pic>
      <p:pic>
        <p:nvPicPr>
          <p:cNvPr id="12" name="Рисунок 11" descr="snezhin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5989351"/>
            <a:ext cx="928694" cy="868649"/>
          </a:xfrm>
          <a:prstGeom prst="rect">
            <a:avLst/>
          </a:prstGeom>
        </p:spPr>
      </p:pic>
      <p:pic>
        <p:nvPicPr>
          <p:cNvPr id="13" name="Рисунок 12" descr="snezhin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5989351"/>
            <a:ext cx="928694" cy="868649"/>
          </a:xfrm>
          <a:prstGeom prst="rect">
            <a:avLst/>
          </a:prstGeom>
        </p:spPr>
      </p:pic>
      <p:pic>
        <p:nvPicPr>
          <p:cNvPr id="14" name="Рисунок 13" descr="snezhin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2500306"/>
            <a:ext cx="928694" cy="868649"/>
          </a:xfrm>
          <a:prstGeom prst="rect">
            <a:avLst/>
          </a:prstGeom>
        </p:spPr>
      </p:pic>
      <p:pic>
        <p:nvPicPr>
          <p:cNvPr id="15" name="Рисунок 14" descr="snezhin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5989351"/>
            <a:ext cx="928694" cy="868649"/>
          </a:xfrm>
          <a:prstGeom prst="rect">
            <a:avLst/>
          </a:prstGeom>
        </p:spPr>
      </p:pic>
      <p:pic>
        <p:nvPicPr>
          <p:cNvPr id="16" name="Рисунок 15" descr="snezhin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5989351"/>
            <a:ext cx="928694" cy="868649"/>
          </a:xfrm>
          <a:prstGeom prst="rect">
            <a:avLst/>
          </a:prstGeom>
        </p:spPr>
      </p:pic>
      <p:pic>
        <p:nvPicPr>
          <p:cNvPr id="17" name="Рисунок 16" descr="snezhink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5989351"/>
            <a:ext cx="928694" cy="868649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785786" y="285728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571720"/>
            <a:ext cx="5143536" cy="4286280"/>
          </a:xfrm>
          <a:prstGeom prst="rect">
            <a:avLst/>
          </a:prstGeom>
        </p:spPr>
      </p:pic>
      <p:pic>
        <p:nvPicPr>
          <p:cNvPr id="2" name="Рисунок 1" descr="2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3050"/>
            <a:ext cx="3839111" cy="4810797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1285852" y="2857496"/>
            <a:ext cx="192731" cy="229905"/>
          </a:xfrm>
          <a:custGeom>
            <a:avLst/>
            <a:gdLst>
              <a:gd name="connsiteX0" fmla="*/ 58057 w 192731"/>
              <a:gd name="connsiteY0" fmla="*/ 205715 h 229905"/>
              <a:gd name="connsiteX1" fmla="*/ 29028 w 192731"/>
              <a:gd name="connsiteY1" fmla="*/ 60573 h 229905"/>
              <a:gd name="connsiteX2" fmla="*/ 0 w 192731"/>
              <a:gd name="connsiteY2" fmla="*/ 17030 h 229905"/>
              <a:gd name="connsiteX3" fmla="*/ 43542 w 192731"/>
              <a:gd name="connsiteY3" fmla="*/ 2515 h 229905"/>
              <a:gd name="connsiteX4" fmla="*/ 130628 w 192731"/>
              <a:gd name="connsiteY4" fmla="*/ 75087 h 229905"/>
              <a:gd name="connsiteX5" fmla="*/ 130628 w 192731"/>
              <a:gd name="connsiteY5" fmla="*/ 205715 h 229905"/>
              <a:gd name="connsiteX6" fmla="*/ 58057 w 192731"/>
              <a:gd name="connsiteY6" fmla="*/ 205715 h 22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731" h="229905">
                <a:moveTo>
                  <a:pt x="58057" y="205715"/>
                </a:moveTo>
                <a:cubicBezTo>
                  <a:pt x="41124" y="181525"/>
                  <a:pt x="49294" y="101105"/>
                  <a:pt x="29028" y="60573"/>
                </a:cubicBezTo>
                <a:cubicBezTo>
                  <a:pt x="21227" y="44971"/>
                  <a:pt x="9676" y="31544"/>
                  <a:pt x="0" y="17030"/>
                </a:cubicBezTo>
                <a:cubicBezTo>
                  <a:pt x="14514" y="12192"/>
                  <a:pt x="28451" y="0"/>
                  <a:pt x="43542" y="2515"/>
                </a:cubicBezTo>
                <a:cubicBezTo>
                  <a:pt x="67790" y="6556"/>
                  <a:pt x="117551" y="62010"/>
                  <a:pt x="130628" y="75087"/>
                </a:cubicBezTo>
                <a:cubicBezTo>
                  <a:pt x="136931" y="93995"/>
                  <a:pt x="192731" y="185014"/>
                  <a:pt x="130628" y="205715"/>
                </a:cubicBezTo>
                <a:cubicBezTo>
                  <a:pt x="98499" y="216424"/>
                  <a:pt x="74990" y="229905"/>
                  <a:pt x="58057" y="205715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3714744" y="3000372"/>
            <a:ext cx="192731" cy="229905"/>
          </a:xfrm>
          <a:custGeom>
            <a:avLst/>
            <a:gdLst>
              <a:gd name="connsiteX0" fmla="*/ 58057 w 192731"/>
              <a:gd name="connsiteY0" fmla="*/ 205715 h 229905"/>
              <a:gd name="connsiteX1" fmla="*/ 29028 w 192731"/>
              <a:gd name="connsiteY1" fmla="*/ 60573 h 229905"/>
              <a:gd name="connsiteX2" fmla="*/ 0 w 192731"/>
              <a:gd name="connsiteY2" fmla="*/ 17030 h 229905"/>
              <a:gd name="connsiteX3" fmla="*/ 43542 w 192731"/>
              <a:gd name="connsiteY3" fmla="*/ 2515 h 229905"/>
              <a:gd name="connsiteX4" fmla="*/ 130628 w 192731"/>
              <a:gd name="connsiteY4" fmla="*/ 75087 h 229905"/>
              <a:gd name="connsiteX5" fmla="*/ 130628 w 192731"/>
              <a:gd name="connsiteY5" fmla="*/ 205715 h 229905"/>
              <a:gd name="connsiteX6" fmla="*/ 58057 w 192731"/>
              <a:gd name="connsiteY6" fmla="*/ 205715 h 22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731" h="229905">
                <a:moveTo>
                  <a:pt x="58057" y="205715"/>
                </a:moveTo>
                <a:cubicBezTo>
                  <a:pt x="41124" y="181525"/>
                  <a:pt x="49294" y="101105"/>
                  <a:pt x="29028" y="60573"/>
                </a:cubicBezTo>
                <a:cubicBezTo>
                  <a:pt x="21227" y="44971"/>
                  <a:pt x="9676" y="31544"/>
                  <a:pt x="0" y="17030"/>
                </a:cubicBezTo>
                <a:cubicBezTo>
                  <a:pt x="14514" y="12192"/>
                  <a:pt x="28451" y="0"/>
                  <a:pt x="43542" y="2515"/>
                </a:cubicBezTo>
                <a:cubicBezTo>
                  <a:pt x="67790" y="6556"/>
                  <a:pt x="117551" y="62010"/>
                  <a:pt x="130628" y="75087"/>
                </a:cubicBezTo>
                <a:cubicBezTo>
                  <a:pt x="136931" y="93995"/>
                  <a:pt x="192731" y="185014"/>
                  <a:pt x="130628" y="205715"/>
                </a:cubicBezTo>
                <a:cubicBezTo>
                  <a:pt x="98499" y="216424"/>
                  <a:pt x="74990" y="229905"/>
                  <a:pt x="58057" y="205715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643174" y="2143116"/>
            <a:ext cx="192731" cy="229905"/>
          </a:xfrm>
          <a:custGeom>
            <a:avLst/>
            <a:gdLst>
              <a:gd name="connsiteX0" fmla="*/ 58057 w 192731"/>
              <a:gd name="connsiteY0" fmla="*/ 205715 h 229905"/>
              <a:gd name="connsiteX1" fmla="*/ 29028 w 192731"/>
              <a:gd name="connsiteY1" fmla="*/ 60573 h 229905"/>
              <a:gd name="connsiteX2" fmla="*/ 0 w 192731"/>
              <a:gd name="connsiteY2" fmla="*/ 17030 h 229905"/>
              <a:gd name="connsiteX3" fmla="*/ 43542 w 192731"/>
              <a:gd name="connsiteY3" fmla="*/ 2515 h 229905"/>
              <a:gd name="connsiteX4" fmla="*/ 130628 w 192731"/>
              <a:gd name="connsiteY4" fmla="*/ 75087 h 229905"/>
              <a:gd name="connsiteX5" fmla="*/ 130628 w 192731"/>
              <a:gd name="connsiteY5" fmla="*/ 205715 h 229905"/>
              <a:gd name="connsiteX6" fmla="*/ 58057 w 192731"/>
              <a:gd name="connsiteY6" fmla="*/ 205715 h 22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731" h="229905">
                <a:moveTo>
                  <a:pt x="58057" y="205715"/>
                </a:moveTo>
                <a:cubicBezTo>
                  <a:pt x="41124" y="181525"/>
                  <a:pt x="49294" y="101105"/>
                  <a:pt x="29028" y="60573"/>
                </a:cubicBezTo>
                <a:cubicBezTo>
                  <a:pt x="21227" y="44971"/>
                  <a:pt x="9676" y="31544"/>
                  <a:pt x="0" y="17030"/>
                </a:cubicBezTo>
                <a:cubicBezTo>
                  <a:pt x="14514" y="12192"/>
                  <a:pt x="28451" y="0"/>
                  <a:pt x="43542" y="2515"/>
                </a:cubicBezTo>
                <a:cubicBezTo>
                  <a:pt x="67790" y="6556"/>
                  <a:pt x="117551" y="62010"/>
                  <a:pt x="130628" y="75087"/>
                </a:cubicBezTo>
                <a:cubicBezTo>
                  <a:pt x="136931" y="93995"/>
                  <a:pt x="192731" y="185014"/>
                  <a:pt x="130628" y="205715"/>
                </a:cubicBezTo>
                <a:cubicBezTo>
                  <a:pt x="98499" y="216424"/>
                  <a:pt x="74990" y="229905"/>
                  <a:pt x="58057" y="205715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214414" y="4000504"/>
            <a:ext cx="192731" cy="229905"/>
          </a:xfrm>
          <a:custGeom>
            <a:avLst/>
            <a:gdLst>
              <a:gd name="connsiteX0" fmla="*/ 58057 w 192731"/>
              <a:gd name="connsiteY0" fmla="*/ 205715 h 229905"/>
              <a:gd name="connsiteX1" fmla="*/ 29028 w 192731"/>
              <a:gd name="connsiteY1" fmla="*/ 60573 h 229905"/>
              <a:gd name="connsiteX2" fmla="*/ 0 w 192731"/>
              <a:gd name="connsiteY2" fmla="*/ 17030 h 229905"/>
              <a:gd name="connsiteX3" fmla="*/ 43542 w 192731"/>
              <a:gd name="connsiteY3" fmla="*/ 2515 h 229905"/>
              <a:gd name="connsiteX4" fmla="*/ 130628 w 192731"/>
              <a:gd name="connsiteY4" fmla="*/ 75087 h 229905"/>
              <a:gd name="connsiteX5" fmla="*/ 130628 w 192731"/>
              <a:gd name="connsiteY5" fmla="*/ 205715 h 229905"/>
              <a:gd name="connsiteX6" fmla="*/ 58057 w 192731"/>
              <a:gd name="connsiteY6" fmla="*/ 205715 h 22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731" h="229905">
                <a:moveTo>
                  <a:pt x="58057" y="205715"/>
                </a:moveTo>
                <a:cubicBezTo>
                  <a:pt x="41124" y="181525"/>
                  <a:pt x="49294" y="101105"/>
                  <a:pt x="29028" y="60573"/>
                </a:cubicBezTo>
                <a:cubicBezTo>
                  <a:pt x="21227" y="44971"/>
                  <a:pt x="9676" y="31544"/>
                  <a:pt x="0" y="17030"/>
                </a:cubicBezTo>
                <a:cubicBezTo>
                  <a:pt x="14514" y="12192"/>
                  <a:pt x="28451" y="0"/>
                  <a:pt x="43542" y="2515"/>
                </a:cubicBezTo>
                <a:cubicBezTo>
                  <a:pt x="67790" y="6556"/>
                  <a:pt x="117551" y="62010"/>
                  <a:pt x="130628" y="75087"/>
                </a:cubicBezTo>
                <a:cubicBezTo>
                  <a:pt x="136931" y="93995"/>
                  <a:pt x="192731" y="185014"/>
                  <a:pt x="130628" y="205715"/>
                </a:cubicBezTo>
                <a:cubicBezTo>
                  <a:pt x="98499" y="216424"/>
                  <a:pt x="74990" y="229905"/>
                  <a:pt x="58057" y="205715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2000232" y="4286256"/>
            <a:ext cx="285752" cy="285752"/>
          </a:xfrm>
          <a:custGeom>
            <a:avLst/>
            <a:gdLst>
              <a:gd name="connsiteX0" fmla="*/ 58057 w 192731"/>
              <a:gd name="connsiteY0" fmla="*/ 205715 h 229905"/>
              <a:gd name="connsiteX1" fmla="*/ 29028 w 192731"/>
              <a:gd name="connsiteY1" fmla="*/ 60573 h 229905"/>
              <a:gd name="connsiteX2" fmla="*/ 0 w 192731"/>
              <a:gd name="connsiteY2" fmla="*/ 17030 h 229905"/>
              <a:gd name="connsiteX3" fmla="*/ 43542 w 192731"/>
              <a:gd name="connsiteY3" fmla="*/ 2515 h 229905"/>
              <a:gd name="connsiteX4" fmla="*/ 130628 w 192731"/>
              <a:gd name="connsiteY4" fmla="*/ 75087 h 229905"/>
              <a:gd name="connsiteX5" fmla="*/ 130628 w 192731"/>
              <a:gd name="connsiteY5" fmla="*/ 205715 h 229905"/>
              <a:gd name="connsiteX6" fmla="*/ 58057 w 192731"/>
              <a:gd name="connsiteY6" fmla="*/ 205715 h 22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731" h="229905">
                <a:moveTo>
                  <a:pt x="58057" y="205715"/>
                </a:moveTo>
                <a:cubicBezTo>
                  <a:pt x="41124" y="181525"/>
                  <a:pt x="49294" y="101105"/>
                  <a:pt x="29028" y="60573"/>
                </a:cubicBezTo>
                <a:cubicBezTo>
                  <a:pt x="21227" y="44971"/>
                  <a:pt x="9676" y="31544"/>
                  <a:pt x="0" y="17030"/>
                </a:cubicBezTo>
                <a:cubicBezTo>
                  <a:pt x="14514" y="12192"/>
                  <a:pt x="28451" y="0"/>
                  <a:pt x="43542" y="2515"/>
                </a:cubicBezTo>
                <a:cubicBezTo>
                  <a:pt x="67790" y="6556"/>
                  <a:pt x="117551" y="62010"/>
                  <a:pt x="130628" y="75087"/>
                </a:cubicBezTo>
                <a:cubicBezTo>
                  <a:pt x="136931" y="93995"/>
                  <a:pt x="192731" y="185014"/>
                  <a:pt x="130628" y="205715"/>
                </a:cubicBezTo>
                <a:cubicBezTo>
                  <a:pt x="98499" y="216424"/>
                  <a:pt x="74990" y="229905"/>
                  <a:pt x="58057" y="205715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857224" y="3714752"/>
            <a:ext cx="285752" cy="285752"/>
          </a:xfrm>
          <a:custGeom>
            <a:avLst/>
            <a:gdLst>
              <a:gd name="connsiteX0" fmla="*/ 58057 w 192731"/>
              <a:gd name="connsiteY0" fmla="*/ 205715 h 229905"/>
              <a:gd name="connsiteX1" fmla="*/ 29028 w 192731"/>
              <a:gd name="connsiteY1" fmla="*/ 60573 h 229905"/>
              <a:gd name="connsiteX2" fmla="*/ 0 w 192731"/>
              <a:gd name="connsiteY2" fmla="*/ 17030 h 229905"/>
              <a:gd name="connsiteX3" fmla="*/ 43542 w 192731"/>
              <a:gd name="connsiteY3" fmla="*/ 2515 h 229905"/>
              <a:gd name="connsiteX4" fmla="*/ 130628 w 192731"/>
              <a:gd name="connsiteY4" fmla="*/ 75087 h 229905"/>
              <a:gd name="connsiteX5" fmla="*/ 130628 w 192731"/>
              <a:gd name="connsiteY5" fmla="*/ 205715 h 229905"/>
              <a:gd name="connsiteX6" fmla="*/ 58057 w 192731"/>
              <a:gd name="connsiteY6" fmla="*/ 205715 h 22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731" h="229905">
                <a:moveTo>
                  <a:pt x="58057" y="205715"/>
                </a:moveTo>
                <a:cubicBezTo>
                  <a:pt x="41124" y="181525"/>
                  <a:pt x="49294" y="101105"/>
                  <a:pt x="29028" y="60573"/>
                </a:cubicBezTo>
                <a:cubicBezTo>
                  <a:pt x="21227" y="44971"/>
                  <a:pt x="9676" y="31544"/>
                  <a:pt x="0" y="17030"/>
                </a:cubicBezTo>
                <a:cubicBezTo>
                  <a:pt x="14514" y="12192"/>
                  <a:pt x="28451" y="0"/>
                  <a:pt x="43542" y="2515"/>
                </a:cubicBezTo>
                <a:cubicBezTo>
                  <a:pt x="67790" y="6556"/>
                  <a:pt x="117551" y="62010"/>
                  <a:pt x="130628" y="75087"/>
                </a:cubicBezTo>
                <a:cubicBezTo>
                  <a:pt x="136931" y="93995"/>
                  <a:pt x="192731" y="185014"/>
                  <a:pt x="130628" y="205715"/>
                </a:cubicBezTo>
                <a:cubicBezTo>
                  <a:pt x="98499" y="216424"/>
                  <a:pt x="74990" y="229905"/>
                  <a:pt x="58057" y="205715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2643174" y="3857628"/>
            <a:ext cx="285752" cy="285752"/>
          </a:xfrm>
          <a:custGeom>
            <a:avLst/>
            <a:gdLst>
              <a:gd name="connsiteX0" fmla="*/ 58057 w 192731"/>
              <a:gd name="connsiteY0" fmla="*/ 205715 h 229905"/>
              <a:gd name="connsiteX1" fmla="*/ 29028 w 192731"/>
              <a:gd name="connsiteY1" fmla="*/ 60573 h 229905"/>
              <a:gd name="connsiteX2" fmla="*/ 0 w 192731"/>
              <a:gd name="connsiteY2" fmla="*/ 17030 h 229905"/>
              <a:gd name="connsiteX3" fmla="*/ 43542 w 192731"/>
              <a:gd name="connsiteY3" fmla="*/ 2515 h 229905"/>
              <a:gd name="connsiteX4" fmla="*/ 130628 w 192731"/>
              <a:gd name="connsiteY4" fmla="*/ 75087 h 229905"/>
              <a:gd name="connsiteX5" fmla="*/ 130628 w 192731"/>
              <a:gd name="connsiteY5" fmla="*/ 205715 h 229905"/>
              <a:gd name="connsiteX6" fmla="*/ 58057 w 192731"/>
              <a:gd name="connsiteY6" fmla="*/ 205715 h 22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731" h="229905">
                <a:moveTo>
                  <a:pt x="58057" y="205715"/>
                </a:moveTo>
                <a:cubicBezTo>
                  <a:pt x="41124" y="181525"/>
                  <a:pt x="49294" y="101105"/>
                  <a:pt x="29028" y="60573"/>
                </a:cubicBezTo>
                <a:cubicBezTo>
                  <a:pt x="21227" y="44971"/>
                  <a:pt x="9676" y="31544"/>
                  <a:pt x="0" y="17030"/>
                </a:cubicBezTo>
                <a:cubicBezTo>
                  <a:pt x="14514" y="12192"/>
                  <a:pt x="28451" y="0"/>
                  <a:pt x="43542" y="2515"/>
                </a:cubicBezTo>
                <a:cubicBezTo>
                  <a:pt x="67790" y="6556"/>
                  <a:pt x="117551" y="62010"/>
                  <a:pt x="130628" y="75087"/>
                </a:cubicBezTo>
                <a:cubicBezTo>
                  <a:pt x="136931" y="93995"/>
                  <a:pt x="192731" y="185014"/>
                  <a:pt x="130628" y="205715"/>
                </a:cubicBezTo>
                <a:cubicBezTo>
                  <a:pt x="98499" y="216424"/>
                  <a:pt x="74990" y="229905"/>
                  <a:pt x="58057" y="205715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1071538" y="2285992"/>
            <a:ext cx="285752" cy="285752"/>
          </a:xfrm>
          <a:custGeom>
            <a:avLst/>
            <a:gdLst>
              <a:gd name="connsiteX0" fmla="*/ 58057 w 192731"/>
              <a:gd name="connsiteY0" fmla="*/ 205715 h 229905"/>
              <a:gd name="connsiteX1" fmla="*/ 29028 w 192731"/>
              <a:gd name="connsiteY1" fmla="*/ 60573 h 229905"/>
              <a:gd name="connsiteX2" fmla="*/ 0 w 192731"/>
              <a:gd name="connsiteY2" fmla="*/ 17030 h 229905"/>
              <a:gd name="connsiteX3" fmla="*/ 43542 w 192731"/>
              <a:gd name="connsiteY3" fmla="*/ 2515 h 229905"/>
              <a:gd name="connsiteX4" fmla="*/ 130628 w 192731"/>
              <a:gd name="connsiteY4" fmla="*/ 75087 h 229905"/>
              <a:gd name="connsiteX5" fmla="*/ 130628 w 192731"/>
              <a:gd name="connsiteY5" fmla="*/ 205715 h 229905"/>
              <a:gd name="connsiteX6" fmla="*/ 58057 w 192731"/>
              <a:gd name="connsiteY6" fmla="*/ 205715 h 22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731" h="229905">
                <a:moveTo>
                  <a:pt x="58057" y="205715"/>
                </a:moveTo>
                <a:cubicBezTo>
                  <a:pt x="41124" y="181525"/>
                  <a:pt x="49294" y="101105"/>
                  <a:pt x="29028" y="60573"/>
                </a:cubicBezTo>
                <a:cubicBezTo>
                  <a:pt x="21227" y="44971"/>
                  <a:pt x="9676" y="31544"/>
                  <a:pt x="0" y="17030"/>
                </a:cubicBezTo>
                <a:cubicBezTo>
                  <a:pt x="14514" y="12192"/>
                  <a:pt x="28451" y="0"/>
                  <a:pt x="43542" y="2515"/>
                </a:cubicBezTo>
                <a:cubicBezTo>
                  <a:pt x="67790" y="6556"/>
                  <a:pt x="117551" y="62010"/>
                  <a:pt x="130628" y="75087"/>
                </a:cubicBezTo>
                <a:cubicBezTo>
                  <a:pt x="136931" y="93995"/>
                  <a:pt x="192731" y="185014"/>
                  <a:pt x="130628" y="205715"/>
                </a:cubicBezTo>
                <a:cubicBezTo>
                  <a:pt x="98499" y="216424"/>
                  <a:pt x="74990" y="229905"/>
                  <a:pt x="58057" y="205715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57158" y="3571876"/>
            <a:ext cx="285752" cy="285752"/>
          </a:xfrm>
          <a:custGeom>
            <a:avLst/>
            <a:gdLst>
              <a:gd name="connsiteX0" fmla="*/ 58057 w 192731"/>
              <a:gd name="connsiteY0" fmla="*/ 205715 h 229905"/>
              <a:gd name="connsiteX1" fmla="*/ 29028 w 192731"/>
              <a:gd name="connsiteY1" fmla="*/ 60573 h 229905"/>
              <a:gd name="connsiteX2" fmla="*/ 0 w 192731"/>
              <a:gd name="connsiteY2" fmla="*/ 17030 h 229905"/>
              <a:gd name="connsiteX3" fmla="*/ 43542 w 192731"/>
              <a:gd name="connsiteY3" fmla="*/ 2515 h 229905"/>
              <a:gd name="connsiteX4" fmla="*/ 130628 w 192731"/>
              <a:gd name="connsiteY4" fmla="*/ 75087 h 229905"/>
              <a:gd name="connsiteX5" fmla="*/ 130628 w 192731"/>
              <a:gd name="connsiteY5" fmla="*/ 205715 h 229905"/>
              <a:gd name="connsiteX6" fmla="*/ 58057 w 192731"/>
              <a:gd name="connsiteY6" fmla="*/ 205715 h 22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731" h="229905">
                <a:moveTo>
                  <a:pt x="58057" y="205715"/>
                </a:moveTo>
                <a:cubicBezTo>
                  <a:pt x="41124" y="181525"/>
                  <a:pt x="49294" y="101105"/>
                  <a:pt x="29028" y="60573"/>
                </a:cubicBezTo>
                <a:cubicBezTo>
                  <a:pt x="21227" y="44971"/>
                  <a:pt x="9676" y="31544"/>
                  <a:pt x="0" y="17030"/>
                </a:cubicBezTo>
                <a:cubicBezTo>
                  <a:pt x="14514" y="12192"/>
                  <a:pt x="28451" y="0"/>
                  <a:pt x="43542" y="2515"/>
                </a:cubicBezTo>
                <a:cubicBezTo>
                  <a:pt x="67790" y="6556"/>
                  <a:pt x="117551" y="62010"/>
                  <a:pt x="130628" y="75087"/>
                </a:cubicBezTo>
                <a:cubicBezTo>
                  <a:pt x="136931" y="93995"/>
                  <a:pt x="192731" y="185014"/>
                  <a:pt x="130628" y="205715"/>
                </a:cubicBezTo>
                <a:cubicBezTo>
                  <a:pt x="98499" y="216424"/>
                  <a:pt x="74990" y="229905"/>
                  <a:pt x="58057" y="205715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2500298" y="2714620"/>
            <a:ext cx="285752" cy="285752"/>
          </a:xfrm>
          <a:custGeom>
            <a:avLst/>
            <a:gdLst>
              <a:gd name="connsiteX0" fmla="*/ 58057 w 192731"/>
              <a:gd name="connsiteY0" fmla="*/ 205715 h 229905"/>
              <a:gd name="connsiteX1" fmla="*/ 29028 w 192731"/>
              <a:gd name="connsiteY1" fmla="*/ 60573 h 229905"/>
              <a:gd name="connsiteX2" fmla="*/ 0 w 192731"/>
              <a:gd name="connsiteY2" fmla="*/ 17030 h 229905"/>
              <a:gd name="connsiteX3" fmla="*/ 43542 w 192731"/>
              <a:gd name="connsiteY3" fmla="*/ 2515 h 229905"/>
              <a:gd name="connsiteX4" fmla="*/ 130628 w 192731"/>
              <a:gd name="connsiteY4" fmla="*/ 75087 h 229905"/>
              <a:gd name="connsiteX5" fmla="*/ 130628 w 192731"/>
              <a:gd name="connsiteY5" fmla="*/ 205715 h 229905"/>
              <a:gd name="connsiteX6" fmla="*/ 58057 w 192731"/>
              <a:gd name="connsiteY6" fmla="*/ 205715 h 22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731" h="229905">
                <a:moveTo>
                  <a:pt x="58057" y="205715"/>
                </a:moveTo>
                <a:cubicBezTo>
                  <a:pt x="41124" y="181525"/>
                  <a:pt x="49294" y="101105"/>
                  <a:pt x="29028" y="60573"/>
                </a:cubicBezTo>
                <a:cubicBezTo>
                  <a:pt x="21227" y="44971"/>
                  <a:pt x="9676" y="31544"/>
                  <a:pt x="0" y="17030"/>
                </a:cubicBezTo>
                <a:cubicBezTo>
                  <a:pt x="14514" y="12192"/>
                  <a:pt x="28451" y="0"/>
                  <a:pt x="43542" y="2515"/>
                </a:cubicBezTo>
                <a:cubicBezTo>
                  <a:pt x="67790" y="6556"/>
                  <a:pt x="117551" y="62010"/>
                  <a:pt x="130628" y="75087"/>
                </a:cubicBezTo>
                <a:cubicBezTo>
                  <a:pt x="136931" y="93995"/>
                  <a:pt x="192731" y="185014"/>
                  <a:pt x="130628" y="205715"/>
                </a:cubicBezTo>
                <a:cubicBezTo>
                  <a:pt x="98499" y="216424"/>
                  <a:pt x="74990" y="229905"/>
                  <a:pt x="58057" y="205715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12557816876323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0"/>
            <a:ext cx="2786082" cy="2571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sbook.ru/pictures/spreads/978-5-86775-138-8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6800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8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0"/>
            <a:ext cx="721523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c6rb6nq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0"/>
            <a:ext cx="657229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618EE554EAB945ABE99FB0E4190280" ma:contentTypeVersion="49" ma:contentTypeDescription="Создание документа." ma:contentTypeScope="" ma:versionID="2a68d724c99e8a6152b4b82adfd7d2c1">
  <xsd:schema xmlns:xsd="http://www.w3.org/2001/XMLSchema" xmlns:xs="http://www.w3.org/2001/XMLSchema" xmlns:p="http://schemas.microsoft.com/office/2006/metadata/properties" xmlns:ns1="http://schemas.microsoft.com/sharepoint/v3" xmlns:ns2="9108e355-631b-446a-9dd9-f8a7e3f6943b" xmlns:ns3="4a252ca3-5a62-4c1c-90a6-29f4710e47f8" targetNamespace="http://schemas.microsoft.com/office/2006/metadata/properties" ma:root="true" ma:fieldsID="f17376f25ce449454b09cb85286a8c11" ns1:_="" ns2:_="" ns3:_="">
    <xsd:import namespace="http://schemas.microsoft.com/sharepoint/v3"/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2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1F6CF2-7636-45F5-8DA3-92475C081A3A}"/>
</file>

<file path=customXml/itemProps2.xml><?xml version="1.0" encoding="utf-8"?>
<ds:datastoreItem xmlns:ds="http://schemas.openxmlformats.org/officeDocument/2006/customXml" ds:itemID="{57E6D73B-C0DE-4D38-85B5-C949D7390ED7}"/>
</file>

<file path=customXml/itemProps3.xml><?xml version="1.0" encoding="utf-8"?>
<ds:datastoreItem xmlns:ds="http://schemas.openxmlformats.org/officeDocument/2006/customXml" ds:itemID="{8124FEB1-B5C0-4421-A7DA-C6EB00679F6F}"/>
</file>

<file path=customXml/itemProps4.xml><?xml version="1.0" encoding="utf-8"?>
<ds:datastoreItem xmlns:ds="http://schemas.openxmlformats.org/officeDocument/2006/customXml" ds:itemID="{A70780AE-13C5-4256-A20E-57F718B95AB1}"/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35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</vt:lpstr>
      <vt:lpstr>Цель игры: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22</cp:revision>
  <dcterms:created xsi:type="dcterms:W3CDTF">2012-12-06T16:04:09Z</dcterms:created>
  <dcterms:modified xsi:type="dcterms:W3CDTF">2020-04-28T14:46:48Z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0x0101008E618EE554EAB945ABE99FB0E4190280</vt:lpwstr>
  </property>
</Properties>
</file>