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878" y="267678"/>
            <a:ext cx="8076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Декоративное рисование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9130" y="2368621"/>
            <a:ext cx="7197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«Нарядная матрёшка»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4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Первый </a:t>
            </a:r>
            <a:r>
              <a:rPr lang="ru-RU" sz="1800" b="1" dirty="0"/>
              <a:t>прообраз матрешки был привезен из Японии </a:t>
            </a:r>
            <a:r>
              <a:rPr lang="ru-RU" sz="1800" b="1" dirty="0" smtClean="0"/>
              <a:t>в </a:t>
            </a:r>
            <a:r>
              <a:rPr lang="ru-RU" sz="1800" b="1" dirty="0"/>
              <a:t>конце XIX века и представлял собой вставляемые друг в друга фигурки мудреца </a:t>
            </a:r>
            <a:r>
              <a:rPr lang="ru-RU" sz="1800" b="1" dirty="0" err="1"/>
              <a:t>Фукурума</a:t>
            </a:r>
            <a:r>
              <a:rPr lang="ru-RU" sz="1800" b="1" dirty="0"/>
              <a:t>. Тогда Сергей Малютин предложил эскизы для деревянной куклы с лицом обычной крестьянской девушки в нарядном сарафане и цветном расписном платке. Название "матрешка" произошло от самого популярного в те времена женского имени Матрена. Имя это было выбрано не случайно, ведь именно оно было символом плодородия и ассоциировалось с матерью многочисленной семьи. Поэтому первые отечественные матрешки состояли из восьми фигурок детей разных возрастов вплоть до младенцев. В 1900 году матрешка была представлена на Всемирной выставке в Париже, где и получила мировое призвание.</a:t>
            </a:r>
            <a:endParaRPr lang="ru-RU" sz="1800" b="1" dirty="0"/>
          </a:p>
        </p:txBody>
      </p:sp>
      <p:pic>
        <p:nvPicPr>
          <p:cNvPr id="1026" name="Picture 2" descr="https://1.bp.blogspot.com/-5I0Sm-QuYxM/WQ8WfEbOAoI/AAAAAAAAEA8/FURyk4RV_awR_tJCpo3arC3ocnplwtlTwCLcB/s1600/%25D0%25A4%25D1%2583%25D0%25BA%25D1%2583%25D1%2580%25D1%2583%25D0%25BC%25D1%2583.%2B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3" y="3174723"/>
            <a:ext cx="4655911" cy="293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92" y="3174723"/>
            <a:ext cx="4139039" cy="29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006" y="656678"/>
            <a:ext cx="996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Сейчас очень много разных матрёшек предлагаю вам создать свою. Попросите родителей нарисовать матрёшку и раскрасьте её.</a:t>
            </a:r>
            <a:endParaRPr lang="ru-RU" sz="2400" b="1" dirty="0"/>
          </a:p>
        </p:txBody>
      </p:sp>
      <p:pic>
        <p:nvPicPr>
          <p:cNvPr id="2052" name="Picture 4" descr="https://trafaret-pechat.ru/wp-content/uploads/2019/07/%D0%A2%D1%80%D0%B0%D1%84%D0%B0%D1%80%D0%B5%D1%82-%D0%BC%D0%B0%D1%82%D1%80%D0%B5%D1%88%D0%BA%D0%B8-%E2%84%96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42" y="1437749"/>
            <a:ext cx="3145129" cy="47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736x/4d/3f/81/4d3f814b8ab832502ad60ad866758388--folk-dance-babush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3194" l="5556" r="96000">
                        <a14:foregroundMark x1="8222" y1="49583" x2="8222" y2="49583"/>
                        <a14:backgroundMark x1="49556" y1="10833" x2="50222" y2="37500"/>
                        <a14:backgroundMark x1="53556" y1="50139" x2="53556" y2="50139"/>
                        <a14:backgroundMark x1="50889" y1="47222" x2="56000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553"/>
          <a:stretch/>
        </p:blipFill>
        <p:spPr bwMode="auto">
          <a:xfrm>
            <a:off x="4510328" y="1593388"/>
            <a:ext cx="2875784" cy="230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pinimg.com/736x/4d/3f/81/4d3f814b8ab832502ad60ad866758388--folk-dance-babushk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56" b="100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89"/>
          <a:stretch/>
        </p:blipFill>
        <p:spPr bwMode="auto">
          <a:xfrm>
            <a:off x="4510328" y="3374571"/>
            <a:ext cx="2796786" cy="27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7400" y="2747273"/>
            <a:ext cx="372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Такая матрёшка получилась у меня, а вы нарисуйте свою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83500" y="3374571"/>
            <a:ext cx="318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Желаю успеха!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345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3A73BF6-0FB7-469E-BDA7-A2BE9F575DC4}"/>
</file>

<file path=customXml/itemProps2.xml><?xml version="1.0" encoding="utf-8"?>
<ds:datastoreItem xmlns:ds="http://schemas.openxmlformats.org/officeDocument/2006/customXml" ds:itemID="{B3C1C5C3-A487-433A-81F3-0157818E9CBF}"/>
</file>

<file path=customXml/itemProps3.xml><?xml version="1.0" encoding="utf-8"?>
<ds:datastoreItem xmlns:ds="http://schemas.openxmlformats.org/officeDocument/2006/customXml" ds:itemID="{75DB737A-30BE-47A3-B763-3B5E3A5E2936}"/>
</file>

<file path=customXml/itemProps4.xml><?xml version="1.0" encoding="utf-8"?>
<ds:datastoreItem xmlns:ds="http://schemas.openxmlformats.org/officeDocument/2006/customXml" ds:itemID="{3BC50AB5-AB36-4547-9370-DEA5F14C2267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38</Words>
  <Application>Microsoft Office PowerPoint</Application>
  <PresentationFormat>Широкоэкранный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Garamond</vt:lpstr>
      <vt:lpstr>Натуральные материалы</vt:lpstr>
      <vt:lpstr>Презентация PowerPoint</vt:lpstr>
      <vt:lpstr> Первый прообраз матрешки был привезен из Японии в конце XIX века и представлял собой вставляемые друг в друга фигурки мудреца Фукурума. Тогда Сергей Малютин предложил эскизы для деревянной куклы с лицом обычной крестьянской девушки в нарядном сарафане и цветном расписном платке. Название "матрешка" произошло от самого популярного в те времена женского имени Матрена. Имя это было выбрано не случайно, ведь именно оно было символом плодородия и ассоциировалось с матерью многочисленной семьи. Поэтому первые отечественные матрешки состояли из восьми фигурок детей разных возрастов вплоть до младенцев. В 1900 году матрешка была представлена на Всемирной выставке в Париже, где и получила мировое призвание.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2020-04-16T09:18:36Z</dcterms:created>
  <dcterms:modified xsi:type="dcterms:W3CDTF">2020-04-16T11:29:25Z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