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Layouts/slideLayout1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88" d="100"/>
          <a:sy n="88" d="100"/>
        </p:scale>
        <p:origin x="20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Relationship Id="rId14" Type="http://schemas.openxmlformats.org/officeDocument/2006/relationships/customXml" Target="../customXml/item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26604" y="1726364"/>
            <a:ext cx="458490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Аппликация:</a:t>
            </a:r>
          </a:p>
          <a:p>
            <a:pPr algn="ctr"/>
            <a:r>
              <a:rPr lang="ru-RU" sz="54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«РАКЕТА»</a:t>
            </a:r>
            <a:endParaRPr lang="ru-RU" sz="5400" b="1" cap="none" spc="0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08759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62743" y="1088571"/>
            <a:ext cx="4455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Для этой поделки нам потребуется:</a:t>
            </a:r>
            <a:endParaRPr lang="ru-RU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74371" y="2688772"/>
            <a:ext cx="1415503" cy="357051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2362201" y="2002972"/>
            <a:ext cx="19271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прямоугольник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189874" y="2688772"/>
            <a:ext cx="1415503" cy="357051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ый треугольник 6"/>
          <p:cNvSpPr/>
          <p:nvPr/>
        </p:nvSpPr>
        <p:spPr>
          <a:xfrm>
            <a:off x="5410200" y="2688772"/>
            <a:ext cx="2122715" cy="2166257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ый треугольник 7"/>
          <p:cNvSpPr/>
          <p:nvPr/>
        </p:nvSpPr>
        <p:spPr>
          <a:xfrm rot="16200000" flipH="1">
            <a:off x="5382988" y="2705102"/>
            <a:ext cx="2166256" cy="2133599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5504135" y="2002972"/>
            <a:ext cx="19239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квадрат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8958943" y="2688772"/>
            <a:ext cx="914400" cy="285205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8567057" y="2002972"/>
            <a:ext cx="30262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Полоска бумаги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1447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06286" y="1034143"/>
            <a:ext cx="71410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Первым делом складываем прямоугольник пополам вдоль, держа левой рукой за линию сгиба, срезаем уголок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55914" y="2002971"/>
            <a:ext cx="1458686" cy="35922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трелка вправо 3"/>
          <p:cNvSpPr/>
          <p:nvPr/>
        </p:nvSpPr>
        <p:spPr>
          <a:xfrm>
            <a:off x="2993570" y="3526971"/>
            <a:ext cx="1349829" cy="484632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018314" y="2712579"/>
            <a:ext cx="1382485" cy="28826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ый треугольник 5"/>
          <p:cNvSpPr/>
          <p:nvPr/>
        </p:nvSpPr>
        <p:spPr>
          <a:xfrm>
            <a:off x="5018313" y="1798179"/>
            <a:ext cx="1382485" cy="91440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533400" y="2529362"/>
            <a:ext cx="461665" cy="1530227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ru-RU" dirty="0" smtClean="0"/>
              <a:t>Линия </a:t>
            </a:r>
            <a:r>
              <a:rPr lang="ru-RU" dirty="0"/>
              <a:t>с</a:t>
            </a:r>
            <a:r>
              <a:rPr lang="ru-RU" dirty="0" smtClean="0"/>
              <a:t>гиба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4591536" y="2594874"/>
            <a:ext cx="461665" cy="1530227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ru-RU" dirty="0" smtClean="0"/>
              <a:t>Линия сгиба</a:t>
            </a:r>
            <a:endParaRPr lang="ru-RU" dirty="0"/>
          </a:p>
        </p:txBody>
      </p:sp>
      <p:sp>
        <p:nvSpPr>
          <p:cNvPr id="10" name="Стрелка вправо 9"/>
          <p:cNvSpPr/>
          <p:nvPr/>
        </p:nvSpPr>
        <p:spPr>
          <a:xfrm>
            <a:off x="6882000" y="3526971"/>
            <a:ext cx="1349829" cy="484632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0461170" y="2712579"/>
            <a:ext cx="1382485" cy="2882677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9073239" y="2712579"/>
            <a:ext cx="1382485" cy="2882677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ый треугольник 12"/>
          <p:cNvSpPr/>
          <p:nvPr/>
        </p:nvSpPr>
        <p:spPr>
          <a:xfrm>
            <a:off x="10461170" y="1817562"/>
            <a:ext cx="1382485" cy="914400"/>
          </a:xfrm>
          <a:prstGeom prst="rtTriangl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ый треугольник 14"/>
          <p:cNvSpPr/>
          <p:nvPr/>
        </p:nvSpPr>
        <p:spPr>
          <a:xfrm rot="10800000" flipV="1">
            <a:off x="9092290" y="1817562"/>
            <a:ext cx="1363433" cy="895017"/>
          </a:xfrm>
          <a:prstGeom prst="rtTriangl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9405257" y="5704114"/>
            <a:ext cx="24383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Корпус ракеты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1255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9486" y="424543"/>
            <a:ext cx="861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Сгибаем квадрат по диагонали, хорошо проглаживаем линию сгиба, раскрываем и стрижём по диагонали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02772" y="1258474"/>
            <a:ext cx="2155372" cy="21009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трелка вправо 3"/>
          <p:cNvSpPr/>
          <p:nvPr/>
        </p:nvSpPr>
        <p:spPr>
          <a:xfrm>
            <a:off x="2811336" y="2165820"/>
            <a:ext cx="978408" cy="484632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ый треугольник 4"/>
          <p:cNvSpPr/>
          <p:nvPr/>
        </p:nvSpPr>
        <p:spPr>
          <a:xfrm>
            <a:off x="3941644" y="1225816"/>
            <a:ext cx="2122714" cy="2133602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 rot="2654797">
            <a:off x="4236835" y="2276623"/>
            <a:ext cx="2699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Линия сгиба</a:t>
            </a:r>
            <a:endParaRPr lang="ru-RU" dirty="0"/>
          </a:p>
        </p:txBody>
      </p:sp>
      <p:sp>
        <p:nvSpPr>
          <p:cNvPr id="7" name="Прямоугольный треугольник 6"/>
          <p:cNvSpPr/>
          <p:nvPr/>
        </p:nvSpPr>
        <p:spPr>
          <a:xfrm>
            <a:off x="7517346" y="1270165"/>
            <a:ext cx="2122714" cy="2133602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ый треугольник 7"/>
          <p:cNvSpPr/>
          <p:nvPr/>
        </p:nvSpPr>
        <p:spPr>
          <a:xfrm rot="16200000" flipH="1">
            <a:off x="7826830" y="1376939"/>
            <a:ext cx="2188027" cy="2081703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6089161" y="2165820"/>
            <a:ext cx="978408" cy="484632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464409" y="3711409"/>
            <a:ext cx="107043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Полоску бумаги сгибаем пополам и ещё раз пополам и не разворачивая выстригаем круг и получаем четыре одинаковых круга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93348" y="4430485"/>
            <a:ext cx="2897628" cy="70393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3326260" y="4569503"/>
            <a:ext cx="978408" cy="484632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6785982" y="4563029"/>
            <a:ext cx="978408" cy="484632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5221567" y="4454364"/>
            <a:ext cx="1448814" cy="70393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7920350" y="4406656"/>
            <a:ext cx="719722" cy="70393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 rot="16200000">
            <a:off x="4295682" y="4502010"/>
            <a:ext cx="9348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Линия</a:t>
            </a:r>
          </a:p>
          <a:p>
            <a:r>
              <a:rPr lang="ru-RU" dirty="0" smtClean="0"/>
              <a:t> </a:t>
            </a:r>
            <a:r>
              <a:rPr lang="ru-RU" dirty="0"/>
              <a:t>сгиба</a:t>
            </a:r>
            <a:endParaRPr lang="ru-RU" dirty="0"/>
          </a:p>
        </p:txBody>
      </p:sp>
      <p:sp>
        <p:nvSpPr>
          <p:cNvPr id="17" name="Овал 16"/>
          <p:cNvSpPr/>
          <p:nvPr/>
        </p:nvSpPr>
        <p:spPr>
          <a:xfrm>
            <a:off x="2441837" y="5542753"/>
            <a:ext cx="884423" cy="814504"/>
          </a:xfrm>
          <a:prstGeom prst="ellipse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3476135" y="5542753"/>
            <a:ext cx="884423" cy="814504"/>
          </a:xfrm>
          <a:prstGeom prst="ellipse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4702240" y="5576036"/>
            <a:ext cx="884423" cy="814504"/>
          </a:xfrm>
          <a:prstGeom prst="ellipse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5893760" y="5576036"/>
            <a:ext cx="884423" cy="814504"/>
          </a:xfrm>
          <a:prstGeom prst="ellipse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0527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2629" y="391886"/>
            <a:ext cx="2343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Собираем ракету</a:t>
            </a:r>
            <a:endParaRPr lang="ru-RU" dirty="0"/>
          </a:p>
        </p:txBody>
      </p:sp>
      <p:grpSp>
        <p:nvGrpSpPr>
          <p:cNvPr id="11" name="Группа 10"/>
          <p:cNvGrpSpPr/>
          <p:nvPr/>
        </p:nvGrpSpPr>
        <p:grpSpPr>
          <a:xfrm>
            <a:off x="968829" y="1001095"/>
            <a:ext cx="7206339" cy="4352045"/>
            <a:chOff x="1785258" y="1981200"/>
            <a:chExt cx="7206339" cy="4352045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3973286" y="2732314"/>
              <a:ext cx="2862943" cy="3581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ый треугольник 3"/>
            <p:cNvSpPr/>
            <p:nvPr/>
          </p:nvSpPr>
          <p:spPr>
            <a:xfrm>
              <a:off x="5388429" y="1981200"/>
              <a:ext cx="1447800" cy="751114"/>
            </a:xfrm>
            <a:prstGeom prst="rt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ый треугольник 4"/>
            <p:cNvSpPr/>
            <p:nvPr/>
          </p:nvSpPr>
          <p:spPr>
            <a:xfrm flipH="1">
              <a:off x="3973286" y="1981200"/>
              <a:ext cx="1447800" cy="751114"/>
            </a:xfrm>
            <a:prstGeom prst="rt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Прямоугольный треугольник 5"/>
            <p:cNvSpPr/>
            <p:nvPr/>
          </p:nvSpPr>
          <p:spPr>
            <a:xfrm>
              <a:off x="6803569" y="4071257"/>
              <a:ext cx="2188028" cy="2242457"/>
            </a:xfrm>
            <a:prstGeom prst="rt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Прямоугольный треугольник 6"/>
            <p:cNvSpPr/>
            <p:nvPr/>
          </p:nvSpPr>
          <p:spPr>
            <a:xfrm flipH="1">
              <a:off x="1785258" y="4090787"/>
              <a:ext cx="2188028" cy="2242458"/>
            </a:xfrm>
            <a:prstGeom prst="rt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Овал 7"/>
            <p:cNvSpPr/>
            <p:nvPr/>
          </p:nvSpPr>
          <p:spPr>
            <a:xfrm>
              <a:off x="4946217" y="2732314"/>
              <a:ext cx="884423" cy="814504"/>
            </a:xfrm>
            <a:prstGeom prst="ellipse">
              <a:avLst/>
            </a:prstGeom>
            <a:solidFill>
              <a:schemeClr val="bg2">
                <a:lumMod val="20000"/>
                <a:lumOff val="80000"/>
              </a:schemeClr>
            </a:solidFill>
            <a:ln>
              <a:solidFill>
                <a:schemeClr val="bg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Овал 8"/>
            <p:cNvSpPr/>
            <p:nvPr/>
          </p:nvSpPr>
          <p:spPr>
            <a:xfrm>
              <a:off x="4946216" y="3737964"/>
              <a:ext cx="884423" cy="814504"/>
            </a:xfrm>
            <a:prstGeom prst="ellipse">
              <a:avLst/>
            </a:prstGeom>
            <a:solidFill>
              <a:schemeClr val="bg2">
                <a:lumMod val="20000"/>
                <a:lumOff val="80000"/>
              </a:schemeClr>
            </a:solidFill>
            <a:ln>
              <a:solidFill>
                <a:schemeClr val="bg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Овал 9"/>
            <p:cNvSpPr/>
            <p:nvPr/>
          </p:nvSpPr>
          <p:spPr>
            <a:xfrm>
              <a:off x="4978874" y="4785233"/>
              <a:ext cx="884423" cy="814504"/>
            </a:xfrm>
            <a:prstGeom prst="ellipse">
              <a:avLst/>
            </a:prstGeom>
            <a:solidFill>
              <a:schemeClr val="bg2">
                <a:lumMod val="20000"/>
                <a:lumOff val="80000"/>
              </a:schemeClr>
            </a:solidFill>
            <a:ln>
              <a:solidFill>
                <a:schemeClr val="bg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1034143" y="5932714"/>
            <a:ext cx="85997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Пробуйте, придумывайте своё, делитесь успехами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3944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8E618EE554EAB945ABE99FB0E4190280" ma:contentTypeVersion="49" ma:contentTypeDescription="Создание документа." ma:contentTypeScope="" ma:versionID="2a68d724c99e8a6152b4b82adfd7d2c1">
  <xsd:schema xmlns:xsd="http://www.w3.org/2001/XMLSchema" xmlns:xs="http://www.w3.org/2001/XMLSchema" xmlns:p="http://schemas.microsoft.com/office/2006/metadata/properties" xmlns:ns1="http://schemas.microsoft.com/sharepoint/v3" xmlns:ns2="9108e355-631b-446a-9dd9-f8a7e3f6943b" xmlns:ns3="4a252ca3-5a62-4c1c-90a6-29f4710e47f8" targetNamespace="http://schemas.microsoft.com/office/2006/metadata/properties" ma:root="true" ma:fieldsID="f17376f25ce449454b09cb85286a8c11" ns1:_="" ns2:_="" ns3:_="">
    <xsd:import namespace="http://schemas.microsoft.com/sharepoint/v3"/>
    <xsd:import namespace="9108e355-631b-446a-9dd9-f8a7e3f6943b"/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Дата начала расписания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Дата окончания расписания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08e355-631b-446a-9dd9-f8a7e3f6943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11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2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3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222600A-0159-4892-B7BC-38302780CA2C}"/>
</file>

<file path=customXml/itemProps2.xml><?xml version="1.0" encoding="utf-8"?>
<ds:datastoreItem xmlns:ds="http://schemas.openxmlformats.org/officeDocument/2006/customXml" ds:itemID="{991A7B11-1F71-4BC0-8768-4E75BF988BE7}"/>
</file>

<file path=customXml/itemProps3.xml><?xml version="1.0" encoding="utf-8"?>
<ds:datastoreItem xmlns:ds="http://schemas.openxmlformats.org/officeDocument/2006/customXml" ds:itemID="{4FFC2D11-5253-48D3-B685-A28E3B95A696}"/>
</file>

<file path=customXml/itemProps4.xml><?xml version="1.0" encoding="utf-8"?>
<ds:datastoreItem xmlns:ds="http://schemas.openxmlformats.org/officeDocument/2006/customXml" ds:itemID="{0EA0421B-5B39-44C3-AE0F-73800C2FAA9B}"/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47</TotalTime>
  <Words>84</Words>
  <Application>Microsoft Office PowerPoint</Application>
  <PresentationFormat>Широкоэкранный</PresentationFormat>
  <Paragraphs>17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Ион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6</cp:revision>
  <dcterms:created xsi:type="dcterms:W3CDTF">2020-04-08T12:18:54Z</dcterms:created>
  <dcterms:modified xsi:type="dcterms:W3CDTF">2020-04-08T13:05:58Z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0x0101008E618EE554EAB945ABE99FB0E4190280</vt:lpwstr>
  </property>
</Properties>
</file>