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61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5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33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3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0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8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9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6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9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61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86" y="485392"/>
            <a:ext cx="3809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аппликация</a:t>
            </a:r>
            <a:endParaRPr lang="ru-RU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72929" y="1584850"/>
            <a:ext cx="68365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Дымковская лошадка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519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ымковские игрушки. Шаблоны для рисования в детском саду, 3-5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60" y="491319"/>
            <a:ext cx="3952401" cy="541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960358" y="1037230"/>
            <a:ext cx="914400" cy="455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078036" y="1037230"/>
            <a:ext cx="914400" cy="45583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12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la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0250" y="504967"/>
            <a:ext cx="11696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Полоски сгибаем пополам и еще раз пополам и не развёртывая выстригаем круг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0250" y="1569492"/>
            <a:ext cx="41762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647811" y="1836609"/>
            <a:ext cx="559558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76702" y="1576315"/>
            <a:ext cx="19357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682352" y="1894258"/>
            <a:ext cx="1419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Линия сгиба</a:t>
            </a:r>
            <a:endParaRPr lang="ru-RU" b="1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7685964" y="1820110"/>
            <a:ext cx="557284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415730" y="1569492"/>
            <a:ext cx="96785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9557204" y="1784376"/>
            <a:ext cx="557284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351438" y="1619176"/>
            <a:ext cx="935261" cy="9194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0249" y="3318681"/>
            <a:ext cx="4176215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650445" y="3533565"/>
            <a:ext cx="559558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576702" y="3285080"/>
            <a:ext cx="1935708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685964" y="3533565"/>
            <a:ext cx="559558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8415730" y="3318681"/>
            <a:ext cx="967854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9545247" y="3510132"/>
            <a:ext cx="557284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0355437" y="3268553"/>
            <a:ext cx="935261" cy="9194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3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Дымковские игрушки. Шаблоны для рисования в детском саду, 3-5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5" y="777922"/>
            <a:ext cx="3902295" cy="555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 rot="21194250">
            <a:off x="1296537" y="5392004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269243" y="5012142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322512" y="4553852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92074" y="4152334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466533" y="5248703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43704" y="4868841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193579" y="4438936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626175" y="4877939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89948" y="4582236"/>
            <a:ext cx="327547" cy="204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908705" y="4286533"/>
            <a:ext cx="327547" cy="204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236252" y="3999931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732663" y="4962101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773609" y="4541294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639025" y="4119918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631073" y="3976617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134253" y="4017847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677300" y="3869146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678078" y="3643385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202300" y="3636278"/>
            <a:ext cx="327547" cy="286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034603" y="3585914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555679" y="3511980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076755" y="3271505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597831" y="3228244"/>
            <a:ext cx="327547" cy="286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666" y="654480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2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la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21592" y="2435072"/>
            <a:ext cx="46842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Желаю успеха!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7523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0DAC08-86F0-4A69-8BD9-30732250F5C8}"/>
</file>

<file path=customXml/itemProps2.xml><?xml version="1.0" encoding="utf-8"?>
<ds:datastoreItem xmlns:ds="http://schemas.openxmlformats.org/officeDocument/2006/customXml" ds:itemID="{CDF12BAE-5EF2-4321-BC8D-46FAE874335F}"/>
</file>

<file path=customXml/itemProps3.xml><?xml version="1.0" encoding="utf-8"?>
<ds:datastoreItem xmlns:ds="http://schemas.openxmlformats.org/officeDocument/2006/customXml" ds:itemID="{75175A80-53D1-424F-9280-0F4D639A3168}"/>
</file>

<file path=customXml/itemProps4.xml><?xml version="1.0" encoding="utf-8"?>
<ds:datastoreItem xmlns:ds="http://schemas.openxmlformats.org/officeDocument/2006/customXml" ds:itemID="{FC533E53-C445-4018-9B33-BD1E99CB0E7E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369</TotalTime>
  <Words>20</Words>
  <Application>Microsoft Office PowerPoint</Application>
  <PresentationFormat>Широкоэкранный</PresentationFormat>
  <Paragraphs>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2020-04-14T12:55:58Z</dcterms:created>
  <dcterms:modified xsi:type="dcterms:W3CDTF">2020-04-15T09:26:50Z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