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62" r:id="rId5"/>
    <p:sldId id="259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0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4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3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7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0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8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7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2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8DB0-D002-45B5-9FEC-304ED4FB5854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74E5-F43A-4880-89C3-46D397458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3671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Поэтапная лепка д</a:t>
            </a:r>
            <a:r>
              <a:rPr lang="ru-RU" sz="3200" b="1" dirty="0" smtClean="0">
                <a:solidFill>
                  <a:srgbClr val="800000"/>
                </a:solidFill>
                <a:effectLst/>
                <a:latin typeface="Times New Roman"/>
                <a:ea typeface="Times New Roman"/>
                <a:cs typeface="Times New Roman"/>
              </a:rPr>
              <a:t>ымковской барышни из пластилина и обрезанной бутылки</a:t>
            </a:r>
            <a:endParaRPr lang="ru-RU" sz="2000" dirty="0">
              <a:solidFill>
                <a:srgbClr val="80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8"/>
          <a:stretch/>
        </p:blipFill>
        <p:spPr bwMode="auto">
          <a:xfrm>
            <a:off x="2851224" y="1913930"/>
            <a:ext cx="3070605" cy="42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2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42" y="548680"/>
            <a:ext cx="8954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Для работы необходимы: обрезанная бутылка высотой 12-14 см , пластилин , стека. Белого пластилина понадобится 1,5 - 2 брусочка , т.к. он идёт в работе больше всего.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3101" r="9522"/>
          <a:stretch/>
        </p:blipFill>
        <p:spPr bwMode="auto">
          <a:xfrm>
            <a:off x="253025" y="1583802"/>
            <a:ext cx="2712420" cy="371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 r="14505"/>
          <a:stretch/>
        </p:blipFill>
        <p:spPr bwMode="auto">
          <a:xfrm>
            <a:off x="3201464" y="1583802"/>
            <a:ext cx="2741072" cy="36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4925" r="7762" b="12306"/>
          <a:stretch/>
        </p:blipFill>
        <p:spPr bwMode="auto">
          <a:xfrm>
            <a:off x="6156176" y="1583802"/>
            <a:ext cx="2577058" cy="359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0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5" b="6484"/>
          <a:stretch/>
        </p:blipFill>
        <p:spPr bwMode="auto">
          <a:xfrm>
            <a:off x="251520" y="1844824"/>
            <a:ext cx="2783295" cy="35235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71800" y="961963"/>
            <a:ext cx="54726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60"/>
              </a:spcBef>
              <a:spcAft>
                <a:spcPts val="72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Делаем туловище и намечаем стекой контур фартука.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2" b="4945"/>
          <a:stretch/>
        </p:blipFill>
        <p:spPr bwMode="auto">
          <a:xfrm>
            <a:off x="3209730" y="1844824"/>
            <a:ext cx="2826838" cy="359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7"/>
          <a:stretch/>
        </p:blipFill>
        <p:spPr bwMode="auto">
          <a:xfrm>
            <a:off x="6228184" y="1794367"/>
            <a:ext cx="2518048" cy="370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1638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Делаем линии.</a:t>
            </a:r>
            <a:endParaRPr lang="ru-RU" dirty="0"/>
          </a:p>
        </p:txBody>
      </p:sp>
      <p:pic>
        <p:nvPicPr>
          <p:cNvPr id="4" name="Рисунок 3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2"/>
          <a:stretch/>
        </p:blipFill>
        <p:spPr bwMode="auto">
          <a:xfrm>
            <a:off x="107504" y="1635307"/>
            <a:ext cx="2808312" cy="3624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695400"/>
            <a:ext cx="3414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Добавляем в орнамент кружочки</a:t>
            </a:r>
            <a:endParaRPr lang="ru-RU" dirty="0"/>
          </a:p>
        </p:txBody>
      </p:sp>
      <p:pic>
        <p:nvPicPr>
          <p:cNvPr id="7" name="Рисунок 6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"/>
          <a:stretch/>
        </p:blipFill>
        <p:spPr bwMode="auto">
          <a:xfrm>
            <a:off x="3491880" y="1635307"/>
            <a:ext cx="2617123" cy="35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164288" y="739334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Ещё пятнышки</a:t>
            </a:r>
            <a:endParaRPr lang="ru-RU" dirty="0"/>
          </a:p>
        </p:txBody>
      </p:sp>
      <p:pic>
        <p:nvPicPr>
          <p:cNvPr id="9" name="Рисунок 8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r="19817" b="2307"/>
          <a:stretch/>
        </p:blipFill>
        <p:spPr bwMode="auto">
          <a:xfrm>
            <a:off x="6618629" y="1647950"/>
            <a:ext cx="2417373" cy="3647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65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" r="8388" b="2747"/>
          <a:stretch/>
        </p:blipFill>
        <p:spPr bwMode="auto">
          <a:xfrm>
            <a:off x="251520" y="2060848"/>
            <a:ext cx="2611058" cy="34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04908" y="1196752"/>
            <a:ext cx="25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Солнышко на переднике</a:t>
            </a:r>
            <a:endParaRPr lang="ru-RU" dirty="0"/>
          </a:p>
        </p:txBody>
      </p:sp>
      <p:pic>
        <p:nvPicPr>
          <p:cNvPr id="5" name="Рисунок 4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t="4933" r="11026" b="8409"/>
          <a:stretch/>
        </p:blipFill>
        <p:spPr bwMode="auto">
          <a:xfrm>
            <a:off x="3304908" y="2060847"/>
            <a:ext cx="2527920" cy="34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660232" y="1196752"/>
            <a:ext cx="196842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360"/>
              </a:spcBef>
              <a:spcAft>
                <a:spcPts val="72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Делаем "паричок"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7" name="Рисунок 6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12388" r="10146" b="6484"/>
          <a:stretch/>
        </p:blipFill>
        <p:spPr bwMode="auto">
          <a:xfrm>
            <a:off x="6588224" y="2060847"/>
            <a:ext cx="2265312" cy="344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2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37565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360"/>
              </a:spcBef>
              <a:spcAft>
                <a:spcPts val="72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Приготавливаем жгутики для волос.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Рисунок 3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r="6263" b="13370"/>
          <a:stretch/>
        </p:blipFill>
        <p:spPr bwMode="auto">
          <a:xfrm>
            <a:off x="107504" y="1879306"/>
            <a:ext cx="3816119" cy="2694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148064" y="908720"/>
            <a:ext cx="324210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360"/>
              </a:spcBef>
              <a:spcAft>
                <a:spcPts val="72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Сзади пучок тоже из жгутиков.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6" name="Рисунок 5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3"/>
          <a:stretch/>
        </p:blipFill>
        <p:spPr bwMode="auto">
          <a:xfrm>
            <a:off x="5273527" y="1340562"/>
            <a:ext cx="2991180" cy="449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27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56/0013ceed-9afeb85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08720"/>
            <a:ext cx="1492524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360"/>
              </a:spcBef>
              <a:spcAft>
                <a:spcPts val="72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Делаем руки.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Рисунок 3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7004" r="11319" b="8681"/>
          <a:stretch/>
        </p:blipFill>
        <p:spPr bwMode="auto">
          <a:xfrm>
            <a:off x="323528" y="1412776"/>
            <a:ext cx="2612571" cy="417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r="13610"/>
          <a:stretch/>
        </p:blipFill>
        <p:spPr bwMode="auto">
          <a:xfrm>
            <a:off x="3646714" y="1418658"/>
            <a:ext cx="2373086" cy="4132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513600" y="908720"/>
            <a:ext cx="2271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Украшаем кокошник.</a:t>
            </a:r>
            <a:endParaRPr lang="ru-RU" dirty="0"/>
          </a:p>
        </p:txBody>
      </p:sp>
      <p:pic>
        <p:nvPicPr>
          <p:cNvPr id="7" name="Рисунок 6" descr="Здравствуйте , уважаемые мастера! Подходит конец учебного года, сколько радости у ребят. В эти последние дни я решила сделать с ребятами что-то необычное. И , конечно, взор мой устремился в необъятный интернет По  внеклассной работе пошла тема народно-прикладное искусство. Выбор я сделала по дымковской игрушке. Увидела на одной из фотографий использована была пластиковая обрезанная бутылка. Вот только ссылку я не запомнила и прошу извинения! Суть работы заключалась в том , что бутылка обмазывалась архитектурным пластилином , добавлялась голова и руки. Затем наносилась мука и начиналось рскрашивание барышни.&#10; Всё мне понравилось , вот только зачем нужно было раскрашивать? Почему бы сразу не использовать цветной пластилин? Идея мне понравилась и я решила воплотить её в жизнь. Идея моя  , а суд-ваш.&#10;Для работы необходимы : обрезанная бутылка высотой 12-14 см , пластилин , стека.Белого пластилина понадобится 1,5 - 2 брусочка , т.к. он идёт в работе больше всего. фото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r="13077"/>
          <a:stretch/>
        </p:blipFill>
        <p:spPr bwMode="auto">
          <a:xfrm>
            <a:off x="6372200" y="1412776"/>
            <a:ext cx="2554128" cy="42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657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485540-01CF-45F6-B652-54156E83E898}"/>
</file>

<file path=customXml/itemProps2.xml><?xml version="1.0" encoding="utf-8"?>
<ds:datastoreItem xmlns:ds="http://schemas.openxmlformats.org/officeDocument/2006/customXml" ds:itemID="{2CBD2E9A-FE08-45FA-9B9D-BB760A360164}"/>
</file>

<file path=customXml/itemProps3.xml><?xml version="1.0" encoding="utf-8"?>
<ds:datastoreItem xmlns:ds="http://schemas.openxmlformats.org/officeDocument/2006/customXml" ds:itemID="{453D1952-AC3E-4199-8325-0883BE9E9E0F}"/>
</file>

<file path=customXml/itemProps4.xml><?xml version="1.0" encoding="utf-8"?>
<ds:datastoreItem xmlns:ds="http://schemas.openxmlformats.org/officeDocument/2006/customXml" ds:itemID="{BC8E1198-2234-459C-992C-38AE20FC2242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2020-04-13T08:11:08Z</dcterms:created>
  <dcterms:modified xsi:type="dcterms:W3CDTF">2020-04-13T08:42:57Z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