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F0C96-18B9-41DE-880D-AD5AFBA3D277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B4DFF-8B34-475B-B18E-9FB1DA4D6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8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B4DFF-8B34-475B-B18E-9FB1DA4D6A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1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Таким образом ведется работа .Далее следует ежедневное пополнение материалов.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B4DFF-8B34-475B-B18E-9FB1DA4D6A8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3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5979-796F-4673-82F8-575B104BD55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52301E-4DF8-4FFD-B1FA-996A9B1CFDB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5979-796F-4673-82F8-575B104BD55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301E-4DF8-4FFD-B1FA-996A9B1CF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5979-796F-4673-82F8-575B104BD55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301E-4DF8-4FFD-B1FA-996A9B1CF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5979-796F-4673-82F8-575B104BD55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301E-4DF8-4FFD-B1FA-996A9B1CF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5979-796F-4673-82F8-575B104BD55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301E-4DF8-4FFD-B1FA-996A9B1CFD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5979-796F-4673-82F8-575B104BD55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301E-4DF8-4FFD-B1FA-996A9B1CF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5979-796F-4673-82F8-575B104BD55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301E-4DF8-4FFD-B1FA-996A9B1CF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5979-796F-4673-82F8-575B104BD55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301E-4DF8-4FFD-B1FA-996A9B1CF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5979-796F-4673-82F8-575B104BD55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301E-4DF8-4FFD-B1FA-996A9B1CF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5979-796F-4673-82F8-575B104BD55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301E-4DF8-4FFD-B1FA-996A9B1CFD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5979-796F-4673-82F8-575B104BD55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301E-4DF8-4FFD-B1FA-996A9B1CFD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4025979-796F-4673-82F8-575B104BD55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52301E-4DF8-4FFD-B1FA-996A9B1CFD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Инструктор по физической культуре Голубева О.Б.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Отчет о проделанной работе в период с 6.04.-17.04.2020.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2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548680"/>
            <a:ext cx="712879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Консультации для родителей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328592" cy="4373563"/>
          </a:xfrm>
        </p:spPr>
      </p:pic>
    </p:spTree>
    <p:extLst>
      <p:ext uri="{BB962C8B-B14F-4D97-AF65-F5344CB8AC3E}">
        <p14:creationId xmlns:p14="http://schemas.microsoft.com/office/powerpoint/2010/main" val="9602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гимнастика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280172" cy="43735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03244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1883686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2052122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1772816"/>
            <a:ext cx="2304256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779356"/>
            <a:ext cx="2304256" cy="2487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93096"/>
            <a:ext cx="3888432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Пальчиковые игры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752600"/>
            <a:ext cx="3960439" cy="43735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4462500" cy="498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Дыхательная гимнастика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52600"/>
            <a:ext cx="4464496" cy="43735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65889"/>
            <a:ext cx="3672409" cy="45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Занимаемся с родителями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34" y="1988840"/>
            <a:ext cx="216981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16832"/>
            <a:ext cx="223224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49" y="1993211"/>
            <a:ext cx="2200939" cy="316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84884"/>
            <a:ext cx="173776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0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Стишки с движениями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092245" cy="43735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02296"/>
            <a:ext cx="2064370" cy="4869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68624"/>
            <a:ext cx="309634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Профилактика плоскостопия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98" y="1752600"/>
            <a:ext cx="6246204" cy="43735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7"/>
            <a:ext cx="4572000" cy="492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 при самоизоляции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2577842" cy="43735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2449285" cy="4797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94520"/>
            <a:ext cx="2469658" cy="5085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20" y="2058275"/>
            <a:ext cx="224448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F1EE334-D817-4B0C-9B1C-A01772CB0ADD}"/>
</file>

<file path=customXml/itemProps2.xml><?xml version="1.0" encoding="utf-8"?>
<ds:datastoreItem xmlns:ds="http://schemas.openxmlformats.org/officeDocument/2006/customXml" ds:itemID="{42B5C65F-8D4D-4AC6-AFC7-102050932D6B}"/>
</file>

<file path=customXml/itemProps3.xml><?xml version="1.0" encoding="utf-8"?>
<ds:datastoreItem xmlns:ds="http://schemas.openxmlformats.org/officeDocument/2006/customXml" ds:itemID="{3C9CBD51-E751-40D4-9021-06AAE0D4E6B7}"/>
</file>

<file path=customXml/itemProps4.xml><?xml version="1.0" encoding="utf-8"?>
<ds:datastoreItem xmlns:ds="http://schemas.openxmlformats.org/officeDocument/2006/customXml" ds:itemID="{B294FBD2-D295-481A-B99E-16D764C0FD97}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54</TotalTime>
  <Words>54</Words>
  <Application>Microsoft Office PowerPoint</Application>
  <PresentationFormat>Экран (4:3)</PresentationFormat>
  <Paragraphs>14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Отчет о проделанной работе в период с 6.04.-17.04.2020.</vt:lpstr>
      <vt:lpstr>Утренняя гимнастика </vt:lpstr>
      <vt:lpstr>Подвижные игры</vt:lpstr>
      <vt:lpstr>Пальчиковые игры</vt:lpstr>
      <vt:lpstr>Дыхательная гимнастика</vt:lpstr>
      <vt:lpstr>Занимаемся с родителями </vt:lpstr>
      <vt:lpstr>Стишки с движениями </vt:lpstr>
      <vt:lpstr>Профилактика плоскостопия</vt:lpstr>
      <vt:lpstr>Домашнее задание при самоизоляции</vt:lpstr>
      <vt:lpstr>Презентация PowerPoint</vt:lpstr>
      <vt:lpstr>Консультации для родителей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в период с 6.04.-17.04.2020.</dc:title>
  <dc:creator>никита голубев</dc:creator>
  <cp:lastModifiedBy>никита голубев</cp:lastModifiedBy>
  <cp:revision>6</cp:revision>
  <dcterms:created xsi:type="dcterms:W3CDTF">2020-04-16T19:51:13Z</dcterms:created>
  <dcterms:modified xsi:type="dcterms:W3CDTF">2020-04-16T20:46:03Z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