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5" r:id="rId9"/>
    <p:sldId id="276" r:id="rId10"/>
    <p:sldId id="277" r:id="rId11"/>
    <p:sldId id="278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50" autoAdjust="0"/>
  </p:normalViewPr>
  <p:slideViewPr>
    <p:cSldViewPr>
      <p:cViewPr varScale="1">
        <p:scale>
          <a:sx n="72" d="100"/>
          <a:sy n="72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oin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oin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  <p:sndAc>
      <p:stSnd>
        <p:snd r:embed="rId1" name="coin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  <p:sndAc>
      <p:stSnd>
        <p:snd r:embed="rId13" name="coin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Мастер-класс для родителей с детьми "Игровая кукла оберег «</a:t>
            </a:r>
            <a:r>
              <a:rPr lang="ru-RU" b="1" dirty="0" err="1" smtClean="0"/>
              <a:t>Зайчик-на-пальчик</a:t>
            </a:r>
            <a:r>
              <a:rPr lang="ru-RU" b="1" dirty="0" smtClean="0"/>
              <a:t>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Кукла оберег.</a:t>
            </a:r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335_10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642918"/>
            <a:ext cx="8358246" cy="5643602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303_92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358246" cy="5786478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848_04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2976" y="857232"/>
            <a:ext cx="5572164" cy="5069699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828_91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429684" cy="5353862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810_16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429684" cy="5857915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750_28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358246" cy="5000660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728_08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642918"/>
            <a:ext cx="8501122" cy="5396725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707_018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642918"/>
            <a:ext cx="8429684" cy="5786478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632_97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572560" cy="5572164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611_73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501122" cy="5572164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sz="4400" dirty="0" smtClean="0"/>
              <a:t>Роль игровой и </a:t>
            </a:r>
            <a:r>
              <a:rPr lang="ru-RU" sz="4400" dirty="0" err="1" smtClean="0"/>
              <a:t>обереговой</a:t>
            </a:r>
            <a:r>
              <a:rPr lang="ru-RU" sz="4400" dirty="0" smtClean="0"/>
              <a:t> куклы в жизни древних славян.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714620"/>
            <a:ext cx="7772400" cy="3714776"/>
          </a:xfrm>
        </p:spPr>
        <p:txBody>
          <a:bodyPr>
            <a:normAutofit fontScale="25000" lnSpcReduction="20000"/>
          </a:bodyPr>
          <a:lstStyle/>
          <a:p>
            <a:r>
              <a:rPr lang="ru-RU" sz="8600" dirty="0" smtClean="0"/>
              <a:t>Сегодня мы с вами поговорим об обрядовых и игровых куклах. В далекие времена, когда жили наши предки, куклы нужны были не только детям, а особенно девочкам, но и взрослым. Славянскими куклами-оберегами  украшали интерьер дома, с ними играли дети. Они всегда были очень сильными помощницами в быту, в социальной и личной жизни наших с вами предков. Куколки делались по случаю народных праздников, в качестве подарков или обрядовых символов для отмечания семейных событий, а также просто изготавливались в качестве спутниц-хранительниц спокойствия, здоровья, достатка, любви.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548_74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642918"/>
            <a:ext cx="8358246" cy="5857916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523_47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501122" cy="5786478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500_35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642918"/>
            <a:ext cx="8358246" cy="5643602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0423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Кукла-оберег </a:t>
            </a:r>
            <a:r>
              <a:rPr lang="ru-RU" sz="2000" dirty="0" err="1" smtClean="0">
                <a:solidFill>
                  <a:schemeClr val="tx1"/>
                </a:solidFill>
              </a:rPr>
              <a:t>Домовушка</a:t>
            </a:r>
            <a:r>
              <a:rPr lang="ru-RU" sz="2000" dirty="0" smtClean="0">
                <a:solidFill>
                  <a:schemeClr val="tx1"/>
                </a:solidFill>
              </a:rPr>
              <a:t> служит для защиты Вашего дома от различных неприятностей, а также она помогает в самом доме, так как сидит на "мешочке счастья", в который вложены различные предметы для ведения домашнего хозяйства: монетка - чтобы деньги всегда водились, </a:t>
            </a:r>
            <a:r>
              <a:rPr lang="ru-RU" sz="2000" dirty="0" err="1" smtClean="0">
                <a:solidFill>
                  <a:schemeClr val="tx1"/>
                </a:solidFill>
              </a:rPr>
              <a:t>фасолина</a:t>
            </a:r>
            <a:r>
              <a:rPr lang="ru-RU" sz="2000" dirty="0" smtClean="0">
                <a:solidFill>
                  <a:schemeClr val="tx1"/>
                </a:solidFill>
              </a:rPr>
              <a:t> - чтобы еды было вдоволь и целебные травки - чтобы здоровья хватало.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/>
          </a:p>
        </p:txBody>
      </p:sp>
      <p:pic>
        <p:nvPicPr>
          <p:cNvPr id="5" name="Содержимое 4" descr="IMG_20170510_224506_10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5852" y="1785926"/>
            <a:ext cx="6929486" cy="4429155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571768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 </a:t>
            </a:r>
            <a:r>
              <a:rPr lang="ru-RU" sz="2000" dirty="0" smtClean="0">
                <a:solidFill>
                  <a:schemeClr val="tx1"/>
                </a:solidFill>
              </a:rPr>
              <a:t>  Если в семье случалось доброе событие – свадьба, то наши предки обязательно делали куколок – специальная куколка для молодожёнов «неразлучники» помогала сохранять цельность единства новой семьи. Секрет настоящих неразлучников в том, что они делались из одного неделимого квадрата ткани с общей ручкой, и при изготовлении красная нить судьбы ни разу не обрывалась - тогда по поверью семья никогда не разрушится - у них общая основа и общая судьба. Только когда появлялся ребёночек, привязывалась отдельная петелька. Неразлучников иногда наряжали в красивые праздничные одежды.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IMG_20170510_225601_53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0" y="2564606"/>
            <a:ext cx="4572000" cy="3695700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0002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     На свадьбе повивальная бабка или взрослая родственница сажала на колени невесте куклу "</a:t>
            </a:r>
            <a:r>
              <a:rPr lang="ru-RU" sz="2000" dirty="0" err="1" smtClean="0">
                <a:solidFill>
                  <a:schemeClr val="tx1"/>
                </a:solidFill>
              </a:rPr>
              <a:t>пеленашку</a:t>
            </a:r>
            <a:r>
              <a:rPr lang="ru-RU" sz="2000" dirty="0" smtClean="0">
                <a:solidFill>
                  <a:schemeClr val="tx1"/>
                </a:solidFill>
              </a:rPr>
              <a:t>", чтобы обезопасить будущего ребёночка даже ещё до зачатия. Также </a:t>
            </a:r>
            <a:r>
              <a:rPr lang="ru-RU" sz="2000" dirty="0" err="1" smtClean="0">
                <a:solidFill>
                  <a:schemeClr val="tx1"/>
                </a:solidFill>
              </a:rPr>
              <a:t>пеленашка</a:t>
            </a:r>
            <a:r>
              <a:rPr lang="ru-RU" sz="2000" dirty="0" smtClean="0">
                <a:solidFill>
                  <a:schemeClr val="tx1"/>
                </a:solidFill>
              </a:rPr>
              <a:t> "согревала постельку" ещё до рождения ребёнка, и служила первой игрушкой и оберегом для малыша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</a:t>
            </a:r>
            <a:endParaRPr lang="ru-RU" sz="2000" dirty="0"/>
          </a:p>
        </p:txBody>
      </p:sp>
      <p:pic>
        <p:nvPicPr>
          <p:cNvPr id="4" name="Содержимое 3" descr="IMG_20170510_224442_01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85608" y="2143125"/>
            <a:ext cx="4372784" cy="4181475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3279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   </a:t>
            </a:r>
            <a:r>
              <a:rPr lang="ru-RU" sz="2000" dirty="0" smtClean="0">
                <a:solidFill>
                  <a:schemeClr val="tx1"/>
                </a:solidFill>
              </a:rPr>
              <a:t> Кукла "день-ночь" берегла ночной покой сна и дарила дневную радость и энергию. Также эта куколка несла и философский смысл бытия - нужны и день и ночь, и дождь и солнце, и зима и лето, и </a:t>
            </a:r>
            <a:r>
              <a:rPr lang="ru-RU" sz="2000" dirty="0" err="1" smtClean="0">
                <a:solidFill>
                  <a:schemeClr val="tx1"/>
                </a:solidFill>
              </a:rPr>
              <a:t>белобог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чернобог</a:t>
            </a:r>
            <a:r>
              <a:rPr lang="ru-RU" sz="2000" dirty="0" smtClean="0">
                <a:solidFill>
                  <a:schemeClr val="tx1"/>
                </a:solidFill>
              </a:rPr>
              <a:t> - всё нужно для чего-то, любить нужно всё.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IMG_20170510_224423_81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83755" y="1935163"/>
            <a:ext cx="3376490" cy="4389437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21457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          Для маленького ребёнка обязательно делали маленький оберег «зайчик на пальчик».  Эту игрушку в старину родители давали детям, когда уходили из дома, чтобы, оставаясь один, ребёнок не скучал и ему, не было страшно. К Зайчику можно обратиться как к другу, поговорить с ним, пожаловаться, или просто поиграть, а ещё ему можно доверить свои секреты, можно рассказать всё, что думаешь, и он никому не расскажет!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IMG_20170510_224400_73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4414" y="2214554"/>
            <a:ext cx="6786610" cy="4286280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427_72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642918"/>
            <a:ext cx="8429684" cy="5857916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20170510_234400_50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714356"/>
            <a:ext cx="8358246" cy="5643602"/>
          </a:xfrm>
        </p:spPr>
      </p:pic>
    </p:spTree>
  </p:cSld>
  <p:clrMapOvr>
    <a:masterClrMapping/>
  </p:clrMapOvr>
  <p:transition spd="med">
    <p:dissolve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2FE5B2-7124-407F-BBC7-5296A799C6D6}"/>
</file>

<file path=customXml/itemProps2.xml><?xml version="1.0" encoding="utf-8"?>
<ds:datastoreItem xmlns:ds="http://schemas.openxmlformats.org/officeDocument/2006/customXml" ds:itemID="{A245329A-E42C-4D5A-B861-9888DEE27C44}"/>
</file>

<file path=customXml/itemProps3.xml><?xml version="1.0" encoding="utf-8"?>
<ds:datastoreItem xmlns:ds="http://schemas.openxmlformats.org/officeDocument/2006/customXml" ds:itemID="{4944B4EF-1C62-4EE0-8C7B-1F4DF753E90A}"/>
</file>

<file path=customXml/itemProps4.xml><?xml version="1.0" encoding="utf-8"?>
<ds:datastoreItem xmlns:ds="http://schemas.openxmlformats.org/officeDocument/2006/customXml" ds:itemID="{9AD4CC95-3391-4B98-8477-AE2F4A1B9ABD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228</Words>
  <PresentationFormat>Экран (4:3)</PresentationFormat>
  <Paragraphs>11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Мастер-класс для родителей с детьми "Игровая кукла оберег «Зайчик-на-пальчик» </vt:lpstr>
      <vt:lpstr> Роль игровой и обереговой куклы в жизни древних славян. </vt:lpstr>
      <vt:lpstr>Кукла-оберег Домовушка служит для защиты Вашего дома от различных неприятностей, а также она помогает в самом доме, так как сидит на "мешочке счастья", в который вложены различные предметы для ведения домашнего хозяйства: монетка - чтобы деньги всегда водились, фасолина - чтобы еды было вдоволь и целебные травки - чтобы здоровья хватало. </vt:lpstr>
      <vt:lpstr>   Если в семье случалось доброе событие – свадьба, то наши предки обязательно делали куколок – специальная куколка для молодожёнов «неразлучники» помогала сохранять цельность единства новой семьи. Секрет настоящих неразлучников в том, что они делались из одного неделимого квадрата ткани с общей ручкой, и при изготовлении красная нить судьбы ни разу не обрывалась - тогда по поверью семья никогда не разрушится - у них общая основа и общая судьба. Только когда появлялся ребёночек, привязывалась отдельная петелька. Неразлучников иногда наряжали в красивые праздничные одежды. </vt:lpstr>
      <vt:lpstr>     На свадьбе повивальная бабка или взрослая родственница сажала на колени невесте куклу "пеленашку", чтобы обезопасить будущего ребёночка даже ещё до зачатия. Также пеленашка "согревала постельку" ещё до рождения ребёнка, и служила первой игрушкой и оберегом для малыша   </vt:lpstr>
      <vt:lpstr>    Кукла "день-ночь" берегла ночной покой сна и дарила дневную радость и энергию. Также эта куколка несла и философский смысл бытия - нужны и день и ночь, и дождь и солнце, и зима и лето, и белобог и чернобог - всё нужно для чего-то, любить нужно всё. </vt:lpstr>
      <vt:lpstr>          Для маленького ребёнка обязательно делали маленький оберег «зайчик на пальчик».  Эту игрушку в старину родители давали детям, когда уходили из дома, чтобы, оставаясь один, ребёнок не скучал и ему, не было страшно. К Зайчику можно обратиться как к другу, поговорить с ним, пожаловаться, или просто поиграть, а ещё ему можно доверить свои секреты, можно рассказать всё, что думаешь, и он никому не расскажет!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для родителей с детьми "Игровая кукла оберег «Зайчик-на-пальчик»</dc:title>
  <dc:creator>Главный</dc:creator>
  <cp:lastModifiedBy>Пользователь</cp:lastModifiedBy>
  <cp:revision>14</cp:revision>
  <dcterms:created xsi:type="dcterms:W3CDTF">2017-05-10T19:04:03Z</dcterms:created>
  <dcterms:modified xsi:type="dcterms:W3CDTF">2020-04-15T10:08:06Z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