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2" r:id="rId3"/>
    <p:sldId id="291" r:id="rId4"/>
    <p:sldId id="257" r:id="rId5"/>
    <p:sldId id="311" r:id="rId6"/>
    <p:sldId id="303" r:id="rId7"/>
    <p:sldId id="308" r:id="rId8"/>
    <p:sldId id="304" r:id="rId9"/>
    <p:sldId id="312" r:id="rId10"/>
    <p:sldId id="305" r:id="rId11"/>
    <p:sldId id="306" r:id="rId12"/>
    <p:sldId id="313" r:id="rId13"/>
    <p:sldId id="307" r:id="rId14"/>
    <p:sldId id="309" r:id="rId15"/>
    <p:sldId id="31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7" autoAdjust="0"/>
    <p:restoredTop sz="94660"/>
  </p:normalViewPr>
  <p:slideViewPr>
    <p:cSldViewPr>
      <p:cViewPr varScale="1">
        <p:scale>
          <a:sx n="68" d="100"/>
          <a:sy n="68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8A9985C-66F8-470C-A3E4-59C014EB7F6D}" type="datetimeFigureOut">
              <a:rPr lang="ru-RU" smtClean="0"/>
              <a:pPr/>
              <a:t>25.04.2020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B42D8B0-FBB8-4F9C-862F-69CB42D9710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89;&#1072;&#1096;&#1072;\Downloads\FullSizeRender.mov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38400" y="5877273"/>
            <a:ext cx="6705600" cy="98072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«Кострома в годы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 войны».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s://cdn24.img.ria.ru/images/94789/47/947894767_0:389:2560:1840_600x0_80_0_0_a359ccfa7f62e547ec633d6f72e23e3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168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xn--d1ahdcd1etc.xn--p1ai/wp-content/uploads/2016/04/lentochka-e14605541387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77272"/>
            <a:ext cx="2483768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Жители Костромского края 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ремонтировали технику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паровозы, вагоны, танки, авиационные моторы, выпускали бронепоезда, ремонтировали самолёты.  </a:t>
            </a:r>
          </a:p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Строили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оборонительные сооружения под Москвой, Ленинградом, Ярославлем, Рыбинском, в Калининской области и других местах. Заготовляли дрова и торф для железнодорожного транспорта, электростанций, предприятий, госпиталей, школ, жилых домов.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53400" cy="25969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наш край прибыли дети блокадного Ленинграда,  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многие из которых оказались без родителей</a:t>
            </a:r>
            <a:endParaRPr lang="ru-RU" dirty="0"/>
          </a:p>
        </p:txBody>
      </p:sp>
      <p:pic>
        <p:nvPicPr>
          <p:cNvPr id="5" name="Содержимое 3" descr="http://i.mycdn.me/i?r=AzEPZsRbOZEKgBhR0XGMT1RkkBmsz1VD1LN794LzILZadKaKTM5SRkZCeTgDn6uOyic"/>
          <p:cNvPicPr>
            <a:picLocks/>
          </p:cNvPicPr>
          <p:nvPr/>
        </p:nvPicPr>
        <p:blipFill>
          <a:blip r:embed="rId2" cstate="print"/>
          <a:srcRect b="20882"/>
          <a:stretch>
            <a:fillRect/>
          </a:stretch>
        </p:blipFill>
        <p:spPr bwMode="auto">
          <a:xfrm>
            <a:off x="2123728" y="2708920"/>
            <a:ext cx="518457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ullSizeRender.mov">
            <a:hlinkClick r:id="" action="ppaction://media"/>
          </p:cNvPr>
          <p:cNvPicPr>
            <a:picLocks noGrp="1" noRot="1" noChangeAspect="1"/>
          </p:cNvPicPr>
          <p:nvPr>
            <p:ph sz="quarter" idx="4294967295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260648"/>
            <a:ext cx="8280920" cy="621069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79832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нашем городе открыт памятник детям блокадного Ленинграда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https://ds04.infourok.ru/uploads/ex/0b29/0018d6d0-b335f667/hello_html_m4d861eea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16832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1944 год — переправа через Волгу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kostroma.today/wp-content/uploads/2019/05/194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811788" cy="471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Победы в Костроме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9мая 1945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 Победа! 9 мая в Костроме 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84887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475656" y="260648"/>
            <a:ext cx="6875462" cy="155575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и все жители нашей страны костромичи узнали о вероломном нападении Германии на нашу Родину 22 июня 1941года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kostroma.today/wp-content/uploads/2019/05/wow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852936"/>
            <a:ext cx="2592288" cy="33843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195736" y="1844824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выпуске Северной Правды от 23 июня 1941года сообщалось об этом страшном событии</a:t>
            </a:r>
          </a:p>
        </p:txBody>
      </p:sp>
      <p:pic>
        <p:nvPicPr>
          <p:cNvPr id="9" name="Рисунок 8" descr="https://avatars.mds.yandex.net/get-zen_doc/1653873/pub_5cbb30c31c8e87021bb86ded_5cbb3afccf4d5500b3364b7e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2736304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47664" y="4725144"/>
            <a:ext cx="75963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260 тысяч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костромичей отправились на фронт.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– почти каждый четвертый житель края.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https://www.photoforum.ru/f/photo/000/401/401377_3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t="9902" b="990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xn--d1ahdcd1etc.xn--p1ai/wp-content/uploads/2016/04/lentochka-e146055413874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45224"/>
            <a:ext cx="1512168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260648"/>
            <a:ext cx="6408712" cy="201622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 годы Великой Отечественной войны Кострома стала местом формирования воинских частей и соединений, крупным центром подготовки офицеров.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Были открыты военные училища.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6" name="Рисунок 5" descr="https://kostroma.today/wp-content/uploads/2019/05/chilishche-prepodovatel-konsultiruet-kursantov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770485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kostroma.today/wp-content/uploads/2019/05/prepodavateli-artillerijskogo-uchilishcha-v-kostome-1-900x491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72816"/>
            <a:ext cx="8153400" cy="444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332656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Артиллерийское училище, 1941год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годы войны на территории нашей области было сформировано около 50 госпиталей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kostroma.today/wp-content/uploads/2019/05/priem-ranenyh-v-kostromskom-gospitale-1941-god-900x466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85689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63688" y="6309320"/>
            <a:ext cx="5832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Прием раненых в костромском госпитале, 1941 год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3400" cy="9906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Костромской госпиталь, 1941 год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s://kostroma.today/wp-content/uploads/2019/05/screenshot-xn-100-5cd3cmnarjl.xn-p1ai-2019.05.09-09-35-35-900x52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79" y="1600200"/>
            <a:ext cx="778119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Костромичи помогали фронту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8280920" cy="115212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станкам, вместо ушедших на фронт мужчин, вставали женщины, старики и дети.</a:t>
            </a:r>
          </a:p>
          <a:p>
            <a:pPr algn="ctr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golovchino-victory.narod.ru/photos/0104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852936"/>
            <a:ext cx="410445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get-pdb/1818344/7420d4ae-c4bd-44c3-b3d1-e9736f3c5866/s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852936"/>
            <a:ext cx="424847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Предприятия выпускали: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бомбы и мины, корпуса снарядов, катера, взрыватели авиационных бомб, взрывчатые вещества;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выпускали для армии кожаную и валяную обувь, шили обмундирование, полушубки, шапки, маскировочные халаты, шлемы, рукавицы, вещевые мешки;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делали, повозки военного назначения, зарядные ящики, лыжи, котелки, лопаты, другой инструмент.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D8465EBF-683B-484A-A783-336E78BBE874}"/>
</file>

<file path=customXml/itemProps2.xml><?xml version="1.0" encoding="utf-8"?>
<ds:datastoreItem xmlns:ds="http://schemas.openxmlformats.org/officeDocument/2006/customXml" ds:itemID="{7BEE0FAE-A9D5-4E44-B96A-D793B42E9278}"/>
</file>

<file path=customXml/itemProps3.xml><?xml version="1.0" encoding="utf-8"?>
<ds:datastoreItem xmlns:ds="http://schemas.openxmlformats.org/officeDocument/2006/customXml" ds:itemID="{E6747DBD-4FB7-4A80-9A40-C2A3938188DF}"/>
</file>

<file path=customXml/itemProps4.xml><?xml version="1.0" encoding="utf-8"?>
<ds:datastoreItem xmlns:ds="http://schemas.openxmlformats.org/officeDocument/2006/customXml" ds:itemID="{28841A69-DCFD-4E36-AF9F-38FB37D67443}"/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272</TotalTime>
  <Words>256</Words>
  <Application>Microsoft Office PowerPoint</Application>
  <PresentationFormat>Экран (4:3)</PresentationFormat>
  <Paragraphs>26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Обычная</vt:lpstr>
      <vt:lpstr>Слайд 1</vt:lpstr>
      <vt:lpstr>Как и все жители нашей страны костромичи узнали о вероломном нападении Германии на нашу Родину 22 июня 1941года</vt:lpstr>
      <vt:lpstr>Слайд 3</vt:lpstr>
      <vt:lpstr>В годы Великой Отечественной войны Кострома стала местом формирования воинских частей и соединений, крупным центром подготовки офицеров.  Были открыты военные училища. </vt:lpstr>
      <vt:lpstr>Слайд 5</vt:lpstr>
      <vt:lpstr>В годы войны на территории нашей области было сформировано около 50 госпиталей </vt:lpstr>
      <vt:lpstr>Костромской госпиталь, 1941 год</vt:lpstr>
      <vt:lpstr>Костромичи помогали фронту</vt:lpstr>
      <vt:lpstr>Предприятия выпускали:</vt:lpstr>
      <vt:lpstr>Жители Костромского края и</vt:lpstr>
      <vt:lpstr>В наш край прибыли дети блокадного Ленинграда,   многие из которых оказались без родителей</vt:lpstr>
      <vt:lpstr>Слайд 12</vt:lpstr>
      <vt:lpstr>В нашем городе открыт памятник детям блокадного Ленинграда </vt:lpstr>
      <vt:lpstr>1944 год — переправа через Волгу</vt:lpstr>
      <vt:lpstr>День Победы в Костроме  9мая 1945 год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саша</dc:creator>
  <cp:lastModifiedBy>саша</cp:lastModifiedBy>
  <cp:revision>29</cp:revision>
  <dcterms:created xsi:type="dcterms:W3CDTF">2016-09-26T08:33:12Z</dcterms:created>
  <dcterms:modified xsi:type="dcterms:W3CDTF">2020-04-25T18:45:28Z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