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19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68" r:id="rId5"/>
    <p:sldId id="258" r:id="rId6"/>
    <p:sldId id="269" r:id="rId7"/>
    <p:sldId id="259" r:id="rId8"/>
    <p:sldId id="270" r:id="rId9"/>
    <p:sldId id="260" r:id="rId10"/>
    <p:sldId id="271" r:id="rId11"/>
    <p:sldId id="261" r:id="rId12"/>
    <p:sldId id="272" r:id="rId13"/>
    <p:sldId id="262" r:id="rId14"/>
    <p:sldId id="273" r:id="rId15"/>
    <p:sldId id="263" r:id="rId16"/>
    <p:sldId id="274" r:id="rId17"/>
    <p:sldId id="264" r:id="rId18"/>
    <p:sldId id="275" r:id="rId19"/>
    <p:sldId id="265" r:id="rId20"/>
    <p:sldId id="276" r:id="rId21"/>
    <p:sldId id="266" r:id="rId22"/>
    <p:sldId id="267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3A8CB-CF0B-4F09-A23B-C36070B11DA7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E6F6E-189F-4F00-880A-141EE43971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E6E82-0A40-4873-91F0-4DE25B6B6A70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76418-F8C8-4C5C-A55B-A831EA193A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570D2-F773-447A-B82E-2EFA02DF06B6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B32D1-14D3-4020-8C3F-931F190F80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EA895-D756-4757-B108-6601A6A6EFE4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03B80-3BA7-4B2A-9FC1-C675D97C91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C353C-BBA8-42D9-935B-A3062B32130C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E983E-2216-4B86-8CF4-39DCB2F26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2B6E7-0BB2-400A-8892-360BA09BAB77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50D87-D378-458E-AAE1-95CD7E4580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9AA05-EFE5-4B0F-A771-017355288017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37BA3-A0FF-408F-9A5F-950F2FFF71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571AD-03B3-4983-824A-6EF6F006238D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9FCD0-6A6D-4929-BAC5-A226CB34CB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90158-854C-4496-A24F-AA1D485AD691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CD8CD-256F-47CB-85F8-CA9D5F7281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7AF0D-DED8-4A30-8E1B-86E9C94C3E36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750CA-0E24-4FB2-A3B7-FC8E6A146D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3BC30-2BE0-485D-B3C5-12FD3841C7C6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DD236-A458-4134-9AC9-5144E62D3C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BAEA0D-3390-4EE9-889F-01FB6FC5DB50}" type="datetimeFigureOut">
              <a:rPr lang="ru-RU"/>
              <a:pPr>
                <a:defRPr/>
              </a:pPr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A90329-2442-4CF6-A1C3-428778068A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3" descr="обложка копия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6988" y="0"/>
            <a:ext cx="91709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2571750" y="3357563"/>
            <a:ext cx="40449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70C0"/>
                </a:solidFill>
                <a:latin typeface="Calibri" pitchFamily="34" charset="0"/>
              </a:rPr>
              <a:t>Цель: развитие логического мышления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1" descr="Безимени-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0" y="2000250"/>
            <a:ext cx="3857625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428860" y="714356"/>
            <a:ext cx="477246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Palette Cyr" pitchFamily="82" charset="0"/>
              </a:rPr>
              <a:t>Молодец!</a:t>
            </a:r>
          </a:p>
        </p:txBody>
      </p:sp>
    </p:spTree>
  </p:cSld>
  <p:clrMapOvr>
    <a:masterClrMapping/>
  </p:clrMapOvr>
  <p:transition>
    <p:pull dir="ld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1" descr="Безимени-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Рисунок 2" descr="Безимени-4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63" y="571500"/>
            <a:ext cx="1500187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Рисунок 3" descr="Безимени-4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3" y="4357688"/>
            <a:ext cx="1500187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Рисунок 4" descr="Безимени-4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13" y="571500"/>
            <a:ext cx="1785937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Рисунок 5" descr="Безимени-4.jp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3438" y="2500313"/>
            <a:ext cx="1714500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1" descr="Безимени-4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38" y="2571750"/>
            <a:ext cx="35845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357422" y="1000108"/>
            <a:ext cx="477246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Palette Cyr" pitchFamily="82" charset="0"/>
              </a:rPr>
              <a:t>Молодец!</a:t>
            </a:r>
          </a:p>
        </p:txBody>
      </p:sp>
    </p:spTree>
  </p:cSld>
  <p:clrMapOvr>
    <a:masterClrMapping/>
  </p:clrMapOvr>
  <p:transition>
    <p:wheel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1" descr="Безимени-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Рисунок 2" descr="Безимени-5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50" y="642938"/>
            <a:ext cx="1714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Рисунок 3" descr="Безимени-5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88" y="2500313"/>
            <a:ext cx="1714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1" descr="Безимени-5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50" y="2357438"/>
            <a:ext cx="3817938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214546" y="1000108"/>
            <a:ext cx="477246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Palette Cyr" pitchFamily="82" charset="0"/>
              </a:rPr>
              <a:t>Молодец!</a:t>
            </a:r>
          </a:p>
        </p:txBody>
      </p:sp>
    </p:spTree>
  </p:cSld>
  <p:clrMapOvr>
    <a:masterClrMapping/>
  </p:clrMapOvr>
  <p:transition>
    <p:wheel spokes="8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1" descr="Безимени-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Рисунок 2" descr="Безимени-6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3" y="571500"/>
            <a:ext cx="1857375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Рисунок 3" descr="Безимени-6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52713" y="2643188"/>
            <a:ext cx="1695450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1" descr="Безимени-6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1857375"/>
            <a:ext cx="4441825" cy="392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857356" y="642918"/>
            <a:ext cx="477246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Palette Cyr" pitchFamily="82" charset="0"/>
              </a:rPr>
              <a:t>Молодец!</a:t>
            </a:r>
          </a:p>
        </p:txBody>
      </p:sp>
    </p:spTree>
  </p:cSld>
  <p:clrMapOvr>
    <a:masterClrMapping/>
  </p:clrMapOvr>
  <p:transition>
    <p:checker dir="vert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Рисунок 1" descr="Безимени-7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Рисунок 2" descr="Безимени-7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50" y="285750"/>
            <a:ext cx="1643063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Рисунок 3" descr="Безимени-7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2286000"/>
            <a:ext cx="1643062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Рисунок 1" descr="Безимени-7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38" y="2286000"/>
            <a:ext cx="3957637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143108" y="928670"/>
            <a:ext cx="477246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Palette Cyr" pitchFamily="82" charset="0"/>
              </a:rPr>
              <a:t>Молодец!</a:t>
            </a:r>
          </a:p>
        </p:txBody>
      </p:sp>
    </p:spTree>
  </p:cSld>
  <p:clrMapOvr>
    <a:masterClrMapping/>
  </p:clrMapOvr>
  <p:transition>
    <p:wheel spokes="2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Рисунок 1" descr="Безимени-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Рисунок 2" descr="Безимени-9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50" y="571500"/>
            <a:ext cx="1571625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Рисунок 3" descr="Безимени-9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14625" y="2428875"/>
            <a:ext cx="1639888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500174"/>
            <a:ext cx="7929618" cy="403187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</a:rPr>
              <a:t>Задание: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70C0"/>
                </a:solidFill>
                <a:latin typeface="+mn-lt"/>
              </a:rPr>
              <a:t>Посмотри внимательно на рисунок.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70C0"/>
                </a:solidFill>
                <a:latin typeface="+mn-lt"/>
              </a:rPr>
              <a:t>В каждом ряду четыре картинки.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70C0"/>
                </a:solidFill>
                <a:latin typeface="+mn-lt"/>
              </a:rPr>
              <a:t>В последнем ряду всего три, одной картинки не хватает.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70C0"/>
                </a:solidFill>
                <a:latin typeface="+mn-lt"/>
              </a:rPr>
              <a:t>Как ты думаешь, какой?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70C0"/>
                </a:solidFill>
                <a:latin typeface="+mn-lt"/>
              </a:rPr>
              <a:t>С помощью мышки выбери правильный ответ,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070C0"/>
                </a:solidFill>
                <a:latin typeface="+mn-lt"/>
              </a:rPr>
              <a:t> нажав на нужную картинку.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dirty="0">
              <a:solidFill>
                <a:srgbClr val="0070C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Удачи!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Рисунок 1" descr="Безимени-9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0" y="2571750"/>
            <a:ext cx="3429000" cy="358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285984" y="1000108"/>
            <a:ext cx="477246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Palette Cyr" pitchFamily="82" charset="0"/>
              </a:rPr>
              <a:t>Молодец!</a:t>
            </a:r>
          </a:p>
        </p:txBody>
      </p:sp>
    </p:spTree>
  </p:cSld>
  <p:clrMapOvr>
    <a:masterClrMapping/>
  </p:clrMapOvr>
  <p:transition>
    <p:wipe dir="d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Рисунок 1" descr="Безимени-1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Рисунок 2" descr="Безимени-10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642938"/>
            <a:ext cx="1714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Рисунок 3" descr="Безимени-10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25" y="2500313"/>
            <a:ext cx="15716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Рисунок 1" descr="Безимени-10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38" y="3214688"/>
            <a:ext cx="327342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285984" y="1357298"/>
            <a:ext cx="477246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Palette Cyr" pitchFamily="82" charset="0"/>
              </a:rPr>
              <a:t>Молодец!</a:t>
            </a:r>
          </a:p>
        </p:txBody>
      </p:sp>
    </p:spTree>
  </p:cSld>
  <p:clrMapOvr>
    <a:masterClrMapping/>
  </p:clrMapOvr>
  <p:transition>
    <p:randomBar dir="vert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1" descr="Безимени-1 копия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Рисунок 2" descr="Безимени-1 копия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50" y="57150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Рисунок 3" descr="Безимени-1 копия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88" y="2428875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1" descr="Безимени-1 копия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38" y="2428875"/>
            <a:ext cx="3500437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071670" y="928670"/>
            <a:ext cx="5250155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Palette Cyr" pitchFamily="82" charset="0"/>
              </a:rPr>
              <a:t>Молодец!</a:t>
            </a:r>
          </a:p>
        </p:txBody>
      </p:sp>
    </p:spTree>
  </p:cSld>
  <p:clrMapOvr>
    <a:masterClrMapping/>
  </p:clrMapOvr>
  <p:transition>
    <p:pull dir="d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1" descr="Безимени-1.jpg"/>
          <p:cNvPicPr>
            <a:picLocks noChangeAspect="1"/>
          </p:cNvPicPr>
          <p:nvPr/>
        </p:nvPicPr>
        <p:blipFill>
          <a:blip r:embed="rId2"/>
          <a:srcRect l="-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Рисунок 2" descr="Безимени-1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5" y="571500"/>
            <a:ext cx="1928813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Рисунок 3" descr="Безимени-1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43188" y="2428875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1" descr="Безимени-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38" y="2571750"/>
            <a:ext cx="4098925" cy="364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928794" y="714356"/>
            <a:ext cx="525015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Palette Cyr" pitchFamily="82" charset="0"/>
              </a:rPr>
              <a:t>Молодец!</a:t>
            </a:r>
          </a:p>
        </p:txBody>
      </p:sp>
    </p:spTree>
  </p:cSld>
  <p:clrMapOvr>
    <a:masterClrMapping/>
  </p:clrMapOvr>
  <p:transition>
    <p:plus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Рисунок 1" descr="Безимени-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Рисунок 2" descr="Безимени-2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50" y="571500"/>
            <a:ext cx="1714500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Рисунок 3" descr="Безимени-2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2357438"/>
            <a:ext cx="1714500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1" descr="Безимени-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25" y="2143125"/>
            <a:ext cx="40259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928794" y="785794"/>
            <a:ext cx="525015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Palette Cyr" pitchFamily="82" charset="0"/>
              </a:rPr>
              <a:t>Молодец!</a:t>
            </a:r>
          </a:p>
        </p:txBody>
      </p:sp>
    </p:spTree>
  </p:cSld>
  <p:clrMapOvr>
    <a:masterClrMapping/>
  </p:clrMapOvr>
  <p:transition>
    <p:comb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1" descr="Безимени-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Рисунок 2" descr="Безимени-3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25" y="571500"/>
            <a:ext cx="15716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Рисунок 3" descr="Безимени-3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688" y="2500313"/>
            <a:ext cx="15716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E618EE554EAB945ABE99FB0E4190280" ma:contentTypeVersion="49" ma:contentTypeDescription="Создание документа." ma:contentTypeScope="" ma:versionID="2a68d724c99e8a6152b4b82adfd7d2c1">
  <xsd:schema xmlns:xsd="http://www.w3.org/2001/XMLSchema" xmlns:xs="http://www.w3.org/2001/XMLSchema" xmlns:p="http://schemas.microsoft.com/office/2006/metadata/properties" xmlns:ns1="http://schemas.microsoft.com/sharepoint/v3" xmlns:ns2="9108e355-631b-446a-9dd9-f8a7e3f6943b" xmlns:ns3="4a252ca3-5a62-4c1c-90a6-29f4710e47f8" targetNamespace="http://schemas.microsoft.com/office/2006/metadata/properties" ma:root="true" ma:fieldsID="f17376f25ce449454b09cb85286a8c11" ns1:_="" ns2:_="" ns3:_="">
    <xsd:import namespace="http://schemas.microsoft.com/sharepoint/v3"/>
    <xsd:import namespace="9108e355-631b-446a-9dd9-f8a7e3f6943b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08e355-631b-446a-9dd9-f8a7e3f6943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2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64F3235-B784-4960-94E6-BF84C172CEE5}"/>
</file>

<file path=customXml/itemProps2.xml><?xml version="1.0" encoding="utf-8"?>
<ds:datastoreItem xmlns:ds="http://schemas.openxmlformats.org/officeDocument/2006/customXml" ds:itemID="{A48E4B0E-631B-4093-9CC8-7B485A8AB4AC}"/>
</file>

<file path=customXml/itemProps3.xml><?xml version="1.0" encoding="utf-8"?>
<ds:datastoreItem xmlns:ds="http://schemas.openxmlformats.org/officeDocument/2006/customXml" ds:itemID="{238FBC94-4B51-411F-960E-88122828F500}"/>
</file>

<file path=customXml/itemProps4.xml><?xml version="1.0" encoding="utf-8"?>
<ds:datastoreItem xmlns:ds="http://schemas.openxmlformats.org/officeDocument/2006/customXml" ds:itemID="{075FD209-35CE-45F9-8C39-17C1E6582AD4}"/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70</Words>
  <Application>Microsoft Office PowerPoint</Application>
  <PresentationFormat>Экран (4:3)</PresentationFormat>
  <Paragraphs>20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storm</dc:creator>
  <cp:lastModifiedBy>Ирина</cp:lastModifiedBy>
  <cp:revision>5</cp:revision>
  <dcterms:created xsi:type="dcterms:W3CDTF">2009-08-08T13:01:18Z</dcterms:created>
  <dcterms:modified xsi:type="dcterms:W3CDTF">2020-04-21T11:48:47Z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0x0101008E618EE554EAB945ABE99FB0E4190280</vt:lpwstr>
  </property>
</Properties>
</file>