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51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76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418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42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3132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51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42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1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08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63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40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24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93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83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81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03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14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5886" y="1328057"/>
            <a:ext cx="7064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smtClean="0">
                <a:solidFill>
                  <a:srgbClr val="FFFF00"/>
                </a:solidFill>
              </a:rPr>
              <a:t>ЖИВОТНЫЕ- </a:t>
            </a:r>
            <a:endParaRPr lang="ru-RU" sz="7200" b="1" dirty="0" smtClean="0">
              <a:solidFill>
                <a:srgbClr val="FFFF00"/>
              </a:solidFill>
            </a:endParaRPr>
          </a:p>
          <a:p>
            <a:pPr algn="ctr"/>
            <a:endParaRPr lang="ru-RU" sz="7200" b="1" dirty="0">
              <a:solidFill>
                <a:srgbClr val="FFFF00"/>
              </a:solidFill>
            </a:endParaRPr>
          </a:p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 </a:t>
            </a:r>
            <a:r>
              <a:rPr lang="ru-RU" sz="7200" b="1" dirty="0" smtClean="0">
                <a:solidFill>
                  <a:srgbClr val="FFFF00"/>
                </a:solidFill>
              </a:rPr>
              <a:t>КОСМОНАВТЫ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94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6029" y="1930400"/>
            <a:ext cx="67158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СПАСИБО ЗА ВНИМАНИЕ.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61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42114" y="18454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/>
            <a:r>
              <a:rPr lang="ru-RU" b="1" dirty="0">
                <a:solidFill>
                  <a:srgbClr val="FFFF00"/>
                </a:solidFill>
                <a:latin typeface="PT Sans"/>
              </a:rPr>
              <a:t>12 апреля 1961 года Юрий Гагарин стал первым человеком в космосе. Но живых существ туда отправляли и раньше — первыми за пределами атмосферы побывали животные. </a:t>
            </a:r>
          </a:p>
          <a:p>
            <a:pPr algn="just" fontAlgn="base"/>
            <a:r>
              <a:rPr lang="ru-RU" b="1" dirty="0">
                <a:solidFill>
                  <a:srgbClr val="FFFF00"/>
                </a:solidFill>
                <a:latin typeface="PT Sans"/>
              </a:rPr>
              <a:t>Все знают про Белку и Стрелку, хотя они были далеко не первыми и не единственными «космическими собаками». Помимо них, летали обезьяны, грызуны, кошки… Вклад животных-астронавтов в исследование космоса не стоит недооценивать.</a:t>
            </a:r>
            <a:endParaRPr lang="ru-RU" b="1" i="0" dirty="0">
              <a:solidFill>
                <a:srgbClr val="FFFF00"/>
              </a:solidFill>
              <a:effectLst/>
              <a:latin typeface="PT Sans"/>
            </a:endParaRPr>
          </a:p>
        </p:txBody>
      </p:sp>
      <p:pic>
        <p:nvPicPr>
          <p:cNvPr id="1026" name="Picture 2" descr="В. Василенко. Юрий Гагарин [1986 Юдин И.И., Жуков А.Н., Самойлов 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025298"/>
            <a:ext cx="3724275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33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Кошки путешествовали в околоземное пространство лишь однажды. 18 октября 1963 года Франция отправила ракету с кошкой на борту — по одним данным, это был кот Феликс, по другим — кошка Фелисетт. Первый полёт прошёл успешно, но второй запуск 24 октября животное, увы, не пережило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18" y="519906"/>
            <a:ext cx="5905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57943" y="4652496"/>
            <a:ext cx="73587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PT Sans"/>
              </a:rPr>
              <a:t>Кошки путешествовали в околоземное пространство лишь однажды. 18 октября 1963 года Франция отправила ракету с кошкой на борту — по одним данным, это был кот Феликс, по другим — кошка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Фелисетт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.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 Полёт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прошёл успешно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,.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74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Грызуны в космосе бывали неоднократно. Мыши, крысы, хомяки и морские свинки регулярно отправлялись на орбиту для проведения экспериментов. В 2001 году, к примеру, проводился опыт на мышах с белком остепротегерином, способным замедлить ослабление костей при старении. В будущем это может помочь решить проблемы с костными болезнями вроде остеопороза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643" y="522514"/>
            <a:ext cx="6872855" cy="44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0742" y="5471181"/>
            <a:ext cx="952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PT Sans"/>
              </a:rPr>
              <a:t>Грызуны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в космосе бывали неоднократно. Мыши, крысы, хомяки и морские свинки регулярно отправлялись на орбиту для проведения экспериментов. 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325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Рыбы оказались на борту МКС в 2012 году. Это были японские медаки, небольшие пресноводные рыбки, обычно обитающие на рисовых полях. Над ними ставили различные эксперименты, в первую очередь проверяя деградацию костей и атрофию мускулатуры. Хотя рыбки находились в воде, они всё равно испытывали эффект микрогравитации и плавали странными петлями вместо обычных линий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174" y="609600"/>
            <a:ext cx="6238987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800" y="4713514"/>
            <a:ext cx="9731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PT Sans"/>
              </a:rPr>
              <a:t>Рыбы оказались на борту МКС в 2012 году. Это были японские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медаки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, небольшие пресноводные рыбки, обычно обитающие на рисовых полях.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Хотя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рыбки находились в воде, они всё равно испытывали эффект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микрогравитации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 и плавали странными петлями вместо обычных линий.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31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Шимпанзе, ближайшие «родственники» людей, здорово продвинули космическую программу. Первым шимпанзе в космосе был Хэм, полетевший в 1961 году. Запуск прошёл успешно, и Хэм провёл следующие остаток жизни в Вашингтонском зоопарке, умерев в 26 лет. Следующим был Энос — он побывал на орбите аж дважды, и оба раза удачно, но скончался от дизентерии через 11 месяцев после второго приземления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18" y="609600"/>
            <a:ext cx="5905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1628" y="4607396"/>
            <a:ext cx="96556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PT Sans"/>
              </a:rPr>
              <a:t>Шимпанзе, ближайшие «родственники» людей, здорово продвинули космическую программу. Первым шимпанзе в космосе был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Хэм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, полетевший в 1961 году. Запуск прошёл успешно, и 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Хэм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 провёл следующие остаток жизни в Вашингтонском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зоопарке.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Следующим был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Энос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 — он побывал на орбите аж дважды, и оба раза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удачно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.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45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Другие обезьяны запускались в космос чуть ли не чаще грызунов. Там побывали резус-макаки, макаки-крабоеды, свинохвостые макаки и обыкновенные беличьи обезьяны. Первыми обезьянами в околоземном пространстве были резус-макаки. Запуски проводили США с 1948 по 1950 год. К сожалению, все четыре обезьяны (которых звали Альбертами) погибли — от удушения, взрыва ракеты или отказавших парашютов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183" y="609600"/>
            <a:ext cx="5905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1649" y="4868653"/>
            <a:ext cx="94354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PT Sans"/>
              </a:rPr>
              <a:t>Другие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обезьяны запускались в космос чуть ли не чаще грызунов. Там побывали резус-макаки, макаки-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крабоеды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, 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свинохвостые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 макаки и обыкновенные беличьи обезьяны. Первыми обезьянами в околоземном пространстве были резус-макаки. Запуски проводили США с 1948 по 1950 год.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103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Земноводные — лягушки, жабы и тритоны — всегда интересовали учёных из-за уникальной среды обитания между водой и сушей. В космос же в разное время отправлялись десятки лягушек и жаб. Тритоны впервые побывали на орбите в рамках советской космической программы «Бион» в 1985 году, для исследования свойств регенерации в космической среде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293" y="609600"/>
            <a:ext cx="5905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" y="4876800"/>
            <a:ext cx="9198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PT Sans"/>
              </a:rPr>
              <a:t>Земноводные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 — лягушки, жабы и тритоны — всегда интересовали учёных из-за уникальной среды обитания между водой и сушей. В космос же в разное время отправлялись десятки лягушек и жаб. Тритоны впервые побывали на орбите в рамках советской космической программы «</a:t>
            </a:r>
            <a:r>
              <a:rPr lang="ru-RU" b="1" dirty="0" err="1">
                <a:solidFill>
                  <a:srgbClr val="FFFF00"/>
                </a:solidFill>
                <a:latin typeface="PT Sans"/>
              </a:rPr>
              <a:t>Бион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» в 1985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году. 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98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Собаки — пожалуй, самые известные животные-астронавты. С 1951 по 1960 годы СССР проводились десятки запусков собак в верхние слои атмосферы на геофизических ракетах. В 1957 на орбиту на «Спутнике-2» была отправлена Лайка, которой не суждено было вернуться. 19 августа 1960 года своё знаменитое путешествие совершили Белка и Стрелка. Стрелка впоследствии дала потомство, шесть здоровых щенков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555" y="609600"/>
            <a:ext cx="5905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3286" y="4585625"/>
            <a:ext cx="10363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PT Sans"/>
              </a:rPr>
              <a:t>Собаки — пожалуй, самые известные животные-астронавты. С 1951 по 1960 годы СССР проводились десятки запусков собак в верхние слои атмосферы на геофизических ракетах. В 1957 на орбиту на «Спутнике-2» была отправлена </a:t>
            </a:r>
            <a:r>
              <a:rPr lang="ru-RU" b="1" dirty="0" smtClean="0">
                <a:solidFill>
                  <a:srgbClr val="FFFF00"/>
                </a:solidFill>
                <a:latin typeface="PT Sans"/>
              </a:rPr>
              <a:t>Лайка. </a:t>
            </a:r>
            <a:r>
              <a:rPr lang="ru-RU" b="1" dirty="0">
                <a:solidFill>
                  <a:srgbClr val="FFFF00"/>
                </a:solidFill>
                <a:latin typeface="PT Sans"/>
              </a:rPr>
              <a:t>19 августа 1960 года своё знаменитое путешествие совершили Белка и Стрелка. Стрелка впоследствии дала потомство, шесть здоровых щенков.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181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F27D07-2D45-4665-9CC1-8436F7F34745}"/>
</file>

<file path=customXml/itemProps2.xml><?xml version="1.0" encoding="utf-8"?>
<ds:datastoreItem xmlns:ds="http://schemas.openxmlformats.org/officeDocument/2006/customXml" ds:itemID="{FD693BA9-D990-4C57-84C1-01ED51EE5807}"/>
</file>

<file path=customXml/itemProps3.xml><?xml version="1.0" encoding="utf-8"?>
<ds:datastoreItem xmlns:ds="http://schemas.openxmlformats.org/officeDocument/2006/customXml" ds:itemID="{8A0CA787-DF76-4C37-8CEF-C36B433DD9CD}"/>
</file>

<file path=customXml/itemProps4.xml><?xml version="1.0" encoding="utf-8"?>
<ds:datastoreItem xmlns:ds="http://schemas.openxmlformats.org/officeDocument/2006/customXml" ds:itemID="{2731899F-EAB0-47AF-94BA-EBF110CEC2C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38</Words>
  <Application>Microsoft Office PowerPoint</Application>
  <PresentationFormat>Широкоэкранный</PresentationFormat>
  <Paragraphs>13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PT Sans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2020-04-09T07:35:20Z</dcterms:created>
  <dcterms:modified xsi:type="dcterms:W3CDTF">2020-04-09T08:13:03Z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