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5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2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4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5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72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02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5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82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3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7908D-CBA2-43E4-8882-CCAE83AA25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B18C3-B62A-4589-934D-A24E992A8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1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3668" y="260039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7030A0"/>
                </a:solidFill>
                <a:effectLst/>
                <a:latin typeface="Trebuchet ms"/>
              </a:rPr>
              <a:t>Аппликация «Городецкая солонка»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2" name="Picture 4" descr="https://ped-kopilka.ru/upload/blogs2/2018/3/10478_f8dd5e5d96532b150d0fbeaa26e9a28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3174" y="1615299"/>
            <a:ext cx="56616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0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60648"/>
            <a:ext cx="600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Обводим контур солонки маркером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или фломастером</a:t>
            </a:r>
            <a:endParaRPr lang="ru-RU" dirty="0"/>
          </a:p>
        </p:txBody>
      </p:sp>
      <p:pic>
        <p:nvPicPr>
          <p:cNvPr id="11266" name="Picture 2" descr="https://ped-kopilka.ru/upload/blogs2/2018/3/10478_2bc5340686e865951b0dd769ca74b25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495800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8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556792"/>
            <a:ext cx="69076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</a:p>
          <a:p>
            <a:pPr algn="ctr"/>
            <a:endParaRPr lang="ru-RU" sz="5400" b="1" cap="none" spc="0" dirty="0" smtClean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i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Успехов!</a:t>
            </a:r>
            <a:endParaRPr lang="ru-RU" sz="5400" b="1" i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58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solidFill>
                  <a:srgbClr val="7030A0"/>
                </a:solidFill>
                <a:effectLst/>
                <a:latin typeface="Helvetica Neue"/>
              </a:rPr>
              <a:t>В синих купавках,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b="0" i="1" dirty="0" smtClean="0">
                <a:solidFill>
                  <a:srgbClr val="7030A0"/>
                </a:solidFill>
                <a:effectLst/>
                <a:latin typeface="Helvetica Neue"/>
              </a:rPr>
              <a:t>В красных бутонах,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b="0" i="1" dirty="0" smtClean="0">
                <a:solidFill>
                  <a:srgbClr val="7030A0"/>
                </a:solidFill>
                <a:effectLst/>
                <a:latin typeface="Helvetica Neue"/>
              </a:rPr>
              <a:t>Крупных и мелких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b="0" i="1" dirty="0" smtClean="0">
                <a:solidFill>
                  <a:srgbClr val="7030A0"/>
                </a:solidFill>
                <a:effectLst/>
                <a:latin typeface="Helvetica Neue"/>
              </a:rPr>
              <a:t>Листьях зелёных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b="0" i="1" dirty="0" smtClean="0">
                <a:solidFill>
                  <a:srgbClr val="7030A0"/>
                </a:solidFill>
                <a:effectLst/>
                <a:latin typeface="Helvetica Neue"/>
              </a:rPr>
              <a:t>Привезли ларец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b="0" i="1" dirty="0" smtClean="0">
                <a:solidFill>
                  <a:srgbClr val="7030A0"/>
                </a:solidFill>
                <a:effectLst/>
                <a:latin typeface="Helvetica Neue"/>
              </a:rPr>
              <a:t>Из города …. (Городец).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en-US" i="1" dirty="0" smtClean="0">
              <a:solidFill>
                <a:srgbClr val="7030A0"/>
              </a:solidFill>
            </a:endParaRPr>
          </a:p>
          <a:p>
            <a:r>
              <a:rPr lang="ru-RU" b="0" i="0" dirty="0" smtClean="0">
                <a:solidFill>
                  <a:srgbClr val="7030A0"/>
                </a:solidFill>
                <a:effectLst/>
                <a:latin typeface="Helvetica Neue"/>
              </a:rPr>
              <a:t>В городе Городце делают красивые вещи, которые нужны в хозяйстве. Это кухонные доски, солонки, хлебницы, коробки для специй и т.д. Они украшены цветочными узорами (розаны, купавки, ромашки, листья), волшебными птицами, конями. Такие нарядные вещи служат не только для хранения продуктов, но, а также украшают интерьер кухни.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data19.i.gallery.ru/albums/gallery/66912-119ac-54354899-m750x740-uad0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582796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ata19.i.gallery.ru/albums/gallery/66912-9c07c-54354898-m750x740-u38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363838" cy="247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0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effectLst/>
                <a:latin typeface="Helvetica Neue"/>
              </a:rPr>
              <a:t>Материалы необходимые для работы:</a:t>
            </a:r>
            <a:r>
              <a:rPr lang="ru-RU" b="0" i="0" dirty="0" smtClean="0">
                <a:effectLst/>
                <a:latin typeface="Helvetica Neue"/>
              </a:rPr>
              <a:t> цветная бумага, ножницы, клей - карандаш, простой карандаш, маркер или фломастер, готовые силуэты солонки.</a:t>
            </a:r>
            <a:endParaRPr lang="ru-RU" dirty="0"/>
          </a:p>
        </p:txBody>
      </p:sp>
      <p:pic>
        <p:nvPicPr>
          <p:cNvPr id="1030" name="Picture 6" descr="https://ped-kopilka.ru/upload/blogs2/2018/3/10478_2f1ce4862db9cc0c122190ad76b5aa6c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28733"/>
            <a:ext cx="6662944" cy="49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effectLst/>
                <a:latin typeface="Helvetica Neue"/>
              </a:rPr>
              <a:t>Начинаем работу с вырезания шаблонов.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effectLst/>
                <a:latin typeface="Helvetica Neue"/>
              </a:rPr>
              <a:t>Переводим шаблоны на цветную бумагу: желтая – солонка; зеленая - листья; для розана: круг (диаметр 5,5 см) - розовая (голубая), розан - белая и красная (синяя), круг (диаметр 1,5 см) – белая, круг (диаметр 1см) – красная (синяя); для купавки: круг (диаметр 3,5 см) – голубая (розовая), круг (диаметр 1см) – синяя (красная), «оживка» - белая.</a:t>
            </a:r>
            <a:endParaRPr lang="ru-RU" dirty="0"/>
          </a:p>
        </p:txBody>
      </p:sp>
      <p:pic>
        <p:nvPicPr>
          <p:cNvPr id="5122" name="Picture 2" descr="https://ped-kopilka.ru/upload/blogs2/2018/3/10478_44cd3e78301e305f92c5b4cd0134a662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3384376" cy="467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0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ped-kopilka.ru/upload/blogs2/2018/3/10478_cafcc7ba8002cab7c62ff0c7dd21c5b0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4062" y="2225418"/>
            <a:ext cx="479799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19847"/>
            <a:ext cx="310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effectLst/>
                <a:latin typeface="Helvetica Neue"/>
              </a:rPr>
              <a:t>Вырезаем</a:t>
            </a:r>
            <a:r>
              <a:rPr lang="ru-RU" b="0" i="0" dirty="0" smtClean="0">
                <a:solidFill>
                  <a:srgbClr val="7030A0"/>
                </a:solidFill>
                <a:effectLst/>
                <a:latin typeface="Helvetica Neue"/>
              </a:rPr>
              <a:t> </a:t>
            </a:r>
            <a:r>
              <a:rPr lang="ru-RU" b="0" i="0" dirty="0" smtClean="0">
                <a:effectLst/>
                <a:latin typeface="Helvetica Neue"/>
              </a:rPr>
              <a:t>желтую солонку.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50570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 smtClean="0">
                <a:effectLst/>
                <a:latin typeface="Helvetica Neue"/>
              </a:rPr>
              <a:t>Вырезаем голубой круг для розана и розовый круг для купавки, приклеиваем: голубой круг в нижней части солонки, а розовый в верхней части.</a:t>
            </a:r>
            <a:endParaRPr lang="ru-RU" sz="1600" dirty="0"/>
          </a:p>
        </p:txBody>
      </p:sp>
      <p:pic>
        <p:nvPicPr>
          <p:cNvPr id="4100" name="Picture 4" descr="https://ped-kopilka.ru/upload/blogs2/2018/3/10478_df35714f2960cf7d97488e0201ef42f4.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3"/>
          <a:stretch/>
        </p:blipFill>
        <p:spPr bwMode="auto">
          <a:xfrm rot="5400000">
            <a:off x="3951161" y="1934547"/>
            <a:ext cx="4797993" cy="42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0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ed-kopilka.ru/upload/blogs2/2018/3/10478_d328bca84d179e8931d0c1cad9942d6e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4170" y="2386497"/>
            <a:ext cx="4917272" cy="36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ed-kopilka.ru/upload/blogs2/2018/3/10478_6ac5508112719d557228158b3598a53d.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/>
          <a:stretch/>
        </p:blipFill>
        <p:spPr bwMode="auto">
          <a:xfrm rot="5400000">
            <a:off x="3957249" y="2027526"/>
            <a:ext cx="4824536" cy="417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3517" y="223480"/>
            <a:ext cx="4371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effectLst/>
                <a:latin typeface="Helvetica Neue"/>
              </a:rPr>
              <a:t>Вырезаем розаны белый и синий, и приклеиваем их в нижней части солонки на голубой круг: сначала белый розан, а потом синий</a:t>
            </a:r>
            <a:r>
              <a:rPr lang="ru-RU" sz="1600" b="0" i="0" dirty="0" smtClean="0">
                <a:solidFill>
                  <a:srgbClr val="7030A0"/>
                </a:solidFill>
                <a:effectLst/>
                <a:latin typeface="Helvetica Neue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010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ped-kopilka.ru/upload/blogs2/2018/3/10478_eab5c72bc9453d04c73abbca00107317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7245" y="2309298"/>
            <a:ext cx="489395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5" y="1886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smtClean="0">
                <a:effectLst/>
                <a:latin typeface="Helvetica Neue"/>
              </a:rPr>
              <a:t>Вырезаем и приклеиваем на синий розан сначала белый кружок диаметром 1,5 см, а потом синий кружок диаметром 1см.</a:t>
            </a:r>
            <a:endParaRPr lang="ru-RU" dirty="0"/>
          </a:p>
        </p:txBody>
      </p:sp>
      <p:pic>
        <p:nvPicPr>
          <p:cNvPr id="8196" name="Picture 4" descr="https://ped-kopilka.ru/upload/blogs2/2018/3/10478_a3bcff264d7c84dcb404d896a442cf58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8298" y="2311839"/>
            <a:ext cx="4907272" cy="36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84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411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Вырезаем красный кружок диаметром 1см и белую «оживку», приклеиваем в верхней части солонки на розовый круг.</a:t>
            </a:r>
            <a:endParaRPr lang="ru-RU" dirty="0"/>
          </a:p>
        </p:txBody>
      </p:sp>
      <p:pic>
        <p:nvPicPr>
          <p:cNvPr id="9218" name="Picture 2" descr="https://ped-kopilka.ru/upload/blogs2/2018/3/10478_bafa716d7e01dd8c0892093b1f5be43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9771" y="2346115"/>
            <a:ext cx="4593695" cy="34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ed-kopilka.ru/upload/blogs2/2018/3/10478_ad0cd5b49d08653a229c05a66befe98e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9327" y="2358542"/>
            <a:ext cx="4579497" cy="34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0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720/0004e91f-f8a51d77/hello_html_m5a3785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ed-kopilka.ru/upload/blogs2/2018/3/10478_2e5c2e3aeabc74208aa724c53fcd30ad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9576" y="2311904"/>
            <a:ext cx="4896545" cy="36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050" y="332656"/>
            <a:ext cx="3849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Helvetica Neue"/>
              </a:rPr>
              <a:t>Складываем полоску зеленой бумаги гармошкой (2 шт.), обводим трафарет листочка, вырезаем.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Helvetica Neue"/>
              </a:rPr>
              <a:t>Приклеиваем зеленые листочки: в нижней части солонки - по три листочка справа и слева от розана (начинаем с среднего листочка), потом в верхней части солонки - справа и слева от купавки по два листочка.</a:t>
            </a:r>
            <a:endParaRPr lang="ru-RU" sz="1600" dirty="0"/>
          </a:p>
        </p:txBody>
      </p:sp>
      <p:pic>
        <p:nvPicPr>
          <p:cNvPr id="7172" name="Picture 4" descr="https://ped-kopilka.ru/upload/blogs2/2018/3/10478_34b2477a41221b5b185b90f427e55d22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3960" y="2305175"/>
            <a:ext cx="4904234" cy="36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484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DAEA9D-4529-49F3-B1F5-0D6F7FCE6BC1}"/>
</file>

<file path=customXml/itemProps2.xml><?xml version="1.0" encoding="utf-8"?>
<ds:datastoreItem xmlns:ds="http://schemas.openxmlformats.org/officeDocument/2006/customXml" ds:itemID="{5EE8658A-D86D-46ED-B0ED-3699388A25FE}"/>
</file>

<file path=customXml/itemProps3.xml><?xml version="1.0" encoding="utf-8"?>
<ds:datastoreItem xmlns:ds="http://schemas.openxmlformats.org/officeDocument/2006/customXml" ds:itemID="{52D5303A-67B6-4D88-A793-207D0F6D4568}"/>
</file>

<file path=customXml/itemProps4.xml><?xml version="1.0" encoding="utf-8"?>
<ds:datastoreItem xmlns:ds="http://schemas.openxmlformats.org/officeDocument/2006/customXml" ds:itemID="{A9A30388-F8CD-4071-B516-D088E4940A8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2020-04-13T10:37:35Z</dcterms:created>
  <dcterms:modified xsi:type="dcterms:W3CDTF">2020-04-13T11:15:19Z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