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58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22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AB9C57-97CE-4629-B42C-04DE22FAF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4C571C3-7407-47C3-B793-328DA4326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C91467-0F07-4DDA-93EA-C17D2C3F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A07FB95-2B1D-4F20-ACFC-41534D0C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4DD132-9AC1-40E4-802E-A00A2757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6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15E390-B876-408C-A95E-4BE6743A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4BD834D-396E-46F8-A06E-B69753C87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6BF8E9-82B3-4601-83B8-1C4DBAEC6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5F2892-D320-47B1-8F84-D3C31AF5F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87C7F3-2F51-4D7B-AD4C-9048B5B3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B65A36A-E53E-4936-A5A0-3C93195BE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998D724-52A1-44A2-AAD2-D6874CABD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008C5B-1296-4EAD-87EE-13AAF949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BC6247-188A-4A16-A530-C427AE5F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365B73-B5DC-4660-AD9A-E1D9CFC7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7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AC5543-AAB9-4DBD-8963-94CFA934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1AF890-CA7C-4D2B-BBC4-B9F5B5B02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310DA9-348D-4F20-944B-6D23D2B88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6A51F6-28D4-42C3-A7B5-F1771CEC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9420FF-3DFF-418F-92B3-E12D38CE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9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875958-3E75-44FB-9E69-BBF6F13B5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FA996F0-3B6C-4D8A-AD10-FE97F062B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745146-042C-4F15-B3A8-D04EA4F5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63BEF95-B3F1-469B-91AD-632F99B7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2E6361-49F5-4060-B04A-EE21D4C4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3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3846FC-BF04-4B6E-880F-16A0B7956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438E67-1C4E-44C2-9C91-90150C39F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F432C6A-F325-4D1E-93D6-47A502ECD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5B2D68-5340-4B40-AC6D-7185F234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C4F6F8-8F15-44D1-B6B7-8BED6122D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7B84AB6-A710-4FE0-96CA-161CC33B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5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2B0303-A9FA-4261-9705-FBB1B7C8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B330345-E824-4F97-B085-AA89C4547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B50DE3-38C7-4C4A-920F-1FA8C57E4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12B8279-C98E-415D-95F9-875B76F53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011F568-D782-493E-BFA9-82337D6DD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D094A87-6AAC-43EB-979D-663A238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9466FDB-5D57-4E86-A691-9024D72F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15CF2AA-F7FD-47AA-A2E6-9241FE1E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27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233868-7856-4323-BECA-2D042F38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AEC4ED-58DE-4DC1-A59C-FEA291B9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4F64341-B263-455A-8884-4270862F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879E33B-088F-4834-8A7B-FC5C145E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3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2225E26-1632-471C-B162-7A7F6DF2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A2A39CE-D25E-447F-B993-77C8F1BD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3213058-55BE-44E3-9FD7-2C2015EA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13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494DC3-00F6-4BE2-B2BC-A2F7AE12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CDC564-C6AE-4836-BEAE-8531D997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A1BC2F-F428-42A0-BC37-B22698557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C45C90-EE56-45CE-BA91-276AB22F0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7756F03-076C-4C26-9CC7-D33BCD29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8F8B330-488C-442E-BD56-E6310F89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2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9D7E4A-099E-4E5D-A40F-0441EE24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A2FDE4B-EC11-495C-8400-1474B84B5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E20A0E7-93D1-4B5A-B8F5-AF0D0BD45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9C1CF0F-94F4-4056-B7E8-267DA5ACB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F50E46-D929-4515-B0F7-2EB962D9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DE10F5-756B-41FD-81C2-EE99530F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8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13C1C4-8805-48E0-8C75-6A69C2FDD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43848D-D8B0-4E3F-AB03-84B90846F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B3290E-9822-4AC5-A118-13A0BCF8B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03CFE-6454-4F1F-A891-9774E26C47B7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7B47769-2334-4CE8-A361-481D4589E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95FB81-8723-4D3C-A420-119B790C5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3975D-6FC8-4878-867F-BABDDF34B5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9B3A3F-B0A4-4493-B534-F971842AD6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EEA02F-F756-45C1-90D2-BCC1C57EB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722"/>
            <a:ext cx="9144000" cy="2554478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Мастер-класс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по аппликации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«Сохраним нашу планету»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78" y="2767703"/>
            <a:ext cx="4686748" cy="39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78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24A366-638D-4FC3-BDF6-DC86004901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2695A1B-19C0-46A3-99F6-3278383A96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006" y="970106"/>
            <a:ext cx="6834389" cy="5125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1C216C-3B3B-4E78-8C02-13319CF71264}"/>
              </a:ext>
            </a:extLst>
          </p:cNvPr>
          <p:cNvSpPr txBox="1"/>
          <p:nvPr/>
        </p:nvSpPr>
        <p:spPr>
          <a:xfrm>
            <a:off x="3215432" y="283335"/>
            <a:ext cx="5486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Сохраним нашу планету вместе!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49413" y="3244334"/>
            <a:ext cx="2693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Буду ждать твой рисунок.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52615" y="6321362"/>
            <a:ext cx="4075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/>
              </a:rPr>
              <a:t>Буду ждать </a:t>
            </a:r>
            <a:r>
              <a:rPr lang="ru-RU" b="1" dirty="0" smtClean="0">
                <a:solidFill>
                  <a:srgbClr val="FF0000"/>
                </a:solidFill>
                <a:latin typeface="Georgia"/>
              </a:rPr>
              <a:t>твою работу.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134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9EBF52B-6978-4F84-AB97-735CFE1119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C60FA19-5309-4507-A819-B980DC38DF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061" y="1214288"/>
            <a:ext cx="3320407" cy="22147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86C5068-5D4C-4875-B2E9-F23B87D55C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49" y="1035316"/>
            <a:ext cx="3348590" cy="18835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93C93B9-203F-4962-80AA-C1B910DC8E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650" y="1131802"/>
            <a:ext cx="3320407" cy="21639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B9CCB1A-4273-459B-87D5-58D0D16599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062" y="3562258"/>
            <a:ext cx="3320407" cy="21848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FDA2643-27CC-4203-8B5E-420AADE458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33" y="3183170"/>
            <a:ext cx="3320407" cy="20503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10CE9C5-8B7A-4964-9542-055B6E66580A}"/>
              </a:ext>
            </a:extLst>
          </p:cNvPr>
          <p:cNvSpPr txBox="1"/>
          <p:nvPr/>
        </p:nvSpPr>
        <p:spPr>
          <a:xfrm>
            <a:off x="3371057" y="274872"/>
            <a:ext cx="5449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Многое угрожает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37AE942-BC19-43C3-B3DF-19701BAFC3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4486987"/>
            <a:ext cx="3218312" cy="21848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C5AA0F2-443D-49C7-ADA3-DC090CD022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601" y="4622432"/>
            <a:ext cx="3348590" cy="20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41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5309A15-D34C-4320-95AB-F4309919CA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96A254-B285-4EC2-B364-5809531815D0}"/>
              </a:ext>
            </a:extLst>
          </p:cNvPr>
          <p:cNvSpPr txBox="1"/>
          <p:nvPr/>
        </p:nvSpPr>
        <p:spPr>
          <a:xfrm>
            <a:off x="130629" y="961883"/>
            <a:ext cx="52686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Запомните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правила.</a:t>
            </a:r>
          </a:p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сохраним нашу планету!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ADDFC4-E36E-4A1C-9492-743C048E55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857" y="315272"/>
            <a:ext cx="6002490" cy="616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9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E09446F-9CF6-4087-9546-9A1C549383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BB465A-F17F-411B-B4EC-64F01C22F9D8}"/>
              </a:ext>
            </a:extLst>
          </p:cNvPr>
          <p:cNvSpPr txBox="1"/>
          <p:nvPr/>
        </p:nvSpPr>
        <p:spPr>
          <a:xfrm>
            <a:off x="566673" y="605307"/>
            <a:ext cx="38636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нам понадобится: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 картона синего (чёрного, фиолетового цвета),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цветной бумаги,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ножницы,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клей,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клеёнка,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салфетка,</a:t>
            </a:r>
          </a:p>
          <a:p>
            <a:pPr marL="457200" indent="-457200"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карандаш.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2D6796B0-1A8D-4678-84BC-1964602637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425" y="914400"/>
            <a:ext cx="6937419" cy="520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688D6C-0E2C-4ABB-831C-475F69147F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03BE71D-7E5A-4388-BF7B-14CDA3E594AE}"/>
              </a:ext>
            </a:extLst>
          </p:cNvPr>
          <p:cNvSpPr txBox="1"/>
          <p:nvPr/>
        </p:nvSpPr>
        <p:spPr>
          <a:xfrm>
            <a:off x="682578" y="1197736"/>
            <a:ext cx="34830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Прикладываем ладонь к бумаге, обводим и вырезам. У нас должно получиться две ладошки.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F9A1E39-BF58-4045-BC8E-50B52BD526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917" y="978795"/>
            <a:ext cx="6598274" cy="49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6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E0E24C-F3DB-4DBF-A183-EF4E972714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5109A97-CC06-482F-B62C-B15EC300F6E7}"/>
              </a:ext>
            </a:extLst>
          </p:cNvPr>
          <p:cNvSpPr txBox="1"/>
          <p:nvPr/>
        </p:nvSpPr>
        <p:spPr>
          <a:xfrm>
            <a:off x="746975" y="991674"/>
            <a:ext cx="3335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из бумаги голубого цвета круг. Это будет наша планета.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9E98B0E-7C4D-44BA-8BB1-E6F26BAC31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637" y="785611"/>
            <a:ext cx="7154214" cy="53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40E129E-FB66-4BDF-BBBB-65507FE77E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BEE5CE-0404-4D02-B437-364292DE7BDA}"/>
              </a:ext>
            </a:extLst>
          </p:cNvPr>
          <p:cNvSpPr txBox="1"/>
          <p:nvPr/>
        </p:nvSpPr>
        <p:spPr>
          <a:xfrm>
            <a:off x="635357" y="605307"/>
            <a:ext cx="10921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Вырежем из бумаги то, что мы очень любим на нашей планете. Можно вырезать дерево, бабочку, цветок, какое-нибудь животное, дом, море, рыбку  т.д. Наклеиваем всё это на голубой круг.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ADAC10C-4C08-43E9-BECC-6857B447EB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39" y="2756078"/>
            <a:ext cx="3491719" cy="33549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B22A171-CA25-4528-BF5F-8E8FD67B9A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198" y="2756077"/>
            <a:ext cx="3433701" cy="33549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DC1DF0-4B98-46E3-B0CC-5A14E68873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086" y="2756076"/>
            <a:ext cx="3510630" cy="33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4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BA3EA76-47ED-4C5E-9475-2591265AEC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D598FB-9C85-408C-BA6C-1FF3FF13DFC3}"/>
              </a:ext>
            </a:extLst>
          </p:cNvPr>
          <p:cNvSpPr txBox="1"/>
          <p:nvPr/>
        </p:nvSpPr>
        <p:spPr>
          <a:xfrm>
            <a:off x="682580" y="1159099"/>
            <a:ext cx="4726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	Теперь на картон наклеиваем вырезанные ладошки (пальчики не намазываем клеем, они остаются свободными). Между ладошками наклеиваем голубой круг. Должно получится, как будто руки держат земной шар.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39D8528-5905-4612-A807-07A7C7D9EE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786" y="1159099"/>
            <a:ext cx="6001555" cy="41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8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A758245-AE19-4312-B476-3A75E20754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AD3423-0ECB-4FD8-8ABB-EA73973D78D3}"/>
              </a:ext>
            </a:extLst>
          </p:cNvPr>
          <p:cNvSpPr txBox="1"/>
          <p:nvPr/>
        </p:nvSpPr>
        <p:spPr>
          <a:xfrm>
            <a:off x="875764" y="1352281"/>
            <a:ext cx="3425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</a:rPr>
              <a:t>	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сгибаем пальчики на ладошках. 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3CA2017-160C-40A0-A4AC-CB8CD415CF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024406"/>
            <a:ext cx="6864440" cy="479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69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0CD702-5F5F-45CB-B4EB-E66D1A8C59E2}"/>
</file>

<file path=customXml/itemProps2.xml><?xml version="1.0" encoding="utf-8"?>
<ds:datastoreItem xmlns:ds="http://schemas.openxmlformats.org/officeDocument/2006/customXml" ds:itemID="{D352B150-CD1E-4547-B9D3-5B8FD8050B8D}"/>
</file>

<file path=customXml/itemProps3.xml><?xml version="1.0" encoding="utf-8"?>
<ds:datastoreItem xmlns:ds="http://schemas.openxmlformats.org/officeDocument/2006/customXml" ds:itemID="{73366910-FA41-4825-8D57-1570DBEDCA74}"/>
</file>

<file path=customXml/itemProps4.xml><?xml version="1.0" encoding="utf-8"?>
<ds:datastoreItem xmlns:ds="http://schemas.openxmlformats.org/officeDocument/2006/customXml" ds:itemID="{E85BB36A-F2C0-402E-B470-70B0441B068B}"/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31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Мастер-класс по аппликации «Сохраним нашу планету»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аппликации «Сохраним нашу планету»</dc:title>
  <dc:creator>User</dc:creator>
  <cp:lastModifiedBy>Пользователь Windows</cp:lastModifiedBy>
  <cp:revision>11</cp:revision>
  <dcterms:created xsi:type="dcterms:W3CDTF">2020-04-20T11:21:31Z</dcterms:created>
  <dcterms:modified xsi:type="dcterms:W3CDTF">2020-04-22T11:40:13Z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