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60" r:id="rId5"/>
    <p:sldId id="261" r:id="rId6"/>
    <p:sldId id="266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4" r:id="rId16"/>
    <p:sldId id="276" r:id="rId17"/>
    <p:sldId id="283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69" d="100"/>
          <a:sy n="69" d="100"/>
        </p:scale>
        <p:origin x="-202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6F9B-1480-4996-86C1-0CBAD648264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klv-oboi.ru/img/gallery/3/thumbs/thumb_l_8393.jpg"/>
          <p:cNvPicPr>
            <a:picLocks noChangeAspect="1" noChangeArrowheads="1"/>
          </p:cNvPicPr>
          <p:nvPr/>
        </p:nvPicPr>
        <p:blipFill>
          <a:blip r:embed="rId2" cstate="print"/>
          <a:srcRect t="12264" r="-1" b="110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692696"/>
            <a:ext cx="70317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Презентация на тему:</a:t>
            </a:r>
          </a:p>
          <a:p>
            <a:pPr algn="ctr"/>
            <a:r>
              <a:rPr lang="ru-RU" sz="48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4800" b="1" i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«Правила поведения </a:t>
            </a:r>
          </a:p>
          <a:p>
            <a:pPr algn="ctr"/>
            <a:r>
              <a:rPr lang="ru-RU" sz="4800" b="1" i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в лесу</a:t>
            </a:r>
            <a:r>
              <a:rPr lang="ru-RU" sz="4800" b="1" i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»</a:t>
            </a:r>
            <a:endParaRPr lang="ru-RU" sz="4800" b="1" i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581128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фоны\фон 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6" y="0"/>
            <a:ext cx="91514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шумите в лесу!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572008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леса музыка своя…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Её послушайте друзья!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птичьи трели раздались,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белка скачет вверх и вниз,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вот кузнечик затрещал,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ветке дятел застучал…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643446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много звуков тут и там!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лесу не нужен шум и гам: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шуметь, галдеть, кричать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громко музыку включать!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Home\Desktop\фоны\правило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357298"/>
            <a:ext cx="4500594" cy="30037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фон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46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разжигай костер в лесу без взрослых!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571612"/>
            <a:ext cx="3571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 взрослых с огнём -развлекаться опасно!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Закончиться может забава –Ужасно!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лесу очень сухо бывает порой,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Костёр обернётся серьёзной бедой!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Представьте, что пламя легко разгорится,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Начнёт полыхать, разбегаться искриться –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 потушить невозможно тогда…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Пожары лесные – большая беда!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Home\Desktop\правило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4923727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Home\Desktop\фоны\фо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оставляй мусор в лесу!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1488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в поход пришли, ребята…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Отдохнуть, конечно, надо: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Поиграть и порезвиться,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наесться, и напиться…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вокруг остались банки,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Целлофан, железки, склянки…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24" y="500063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Оставлять их здесь нельзя!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поленимся, друзья: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Мусор тут, в лесу, чужой,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Заберём его с собой!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Home\Desktop\правило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85860"/>
            <a:ext cx="5000660" cy="3337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фоны\фо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542" y="0"/>
            <a:ext cx="91584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бейте стекло в лесу!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5" name="Picture 3" descr="C:\Users\Home\Desktop\правило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736"/>
            <a:ext cx="481668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000636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 стекло в лесу кидать,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бутылки разбивать;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Осколки острые опасны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них порежешься ужасно!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072074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если вдруг на них свалиться –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больнице можно очутиться!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обитателям лесным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Стекляшки тоже не нужны…</a:t>
            </a:r>
          </a:p>
        </p:txBody>
      </p:sp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фоны\фон 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вырезайте надписи на деревьях!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3554" name="Picture 2" descr="C:\Users\Home\Desktop\правило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622038"/>
            <a:ext cx="3071834" cy="5022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2000240"/>
            <a:ext cx="4572000" cy="1883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Стоят деревья – великаны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не жалеют хулиганы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режут острыми ножами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 на дереве – «на память!»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286256"/>
            <a:ext cx="4572000" cy="1883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так жестоко поступать!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деревья обижать.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Пускай они в лесу растут-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Добро и красоту несут…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фон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портите несъедобные грибы!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1" name="Picture 3" descr="C:\Users\Home\Desktop\правило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4602375" cy="30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3504" y="2071678"/>
            <a:ext cx="3857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лесу грибов различных много…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 несъедобные не трогай!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корзинку их не собирай,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и ногами не сбивай…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Нужны они лесным зверятам: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Лисичкам, ёжикам, зайчатам…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857760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Их только люди не едят: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поганках, мухоморах – яд!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для зверья лесного всё ж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Тот гриб полезен и хорош.</a:t>
            </a:r>
          </a:p>
        </p:txBody>
      </p:sp>
    </p:spTree>
  </p:cSld>
  <p:clrMapOvr>
    <a:masterClrMapping/>
  </p:clrMapOvr>
  <p:transition advTm="10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фоны\фо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70009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вырывайте растения с корнем!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3" name="Picture 3" descr="C:\Users\Home\Desktop\правило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71612"/>
            <a:ext cx="4786346" cy="319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4714884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 ты собрался по грибы 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собою острый нож бери;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 аккуратно гриб срезай 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земле грибницу оставляй.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71488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если встретил землянику,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Куст брусники иль черники 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Нежно ягодки сорви,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куст – оставь, побереги.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фоны\фо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70009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Дорогие  ребята!</a:t>
            </a:r>
          </a:p>
          <a:p>
            <a:pPr algn="ctr"/>
            <a:r>
              <a:rPr lang="ru-RU" sz="6000" i="1" dirty="0">
                <a:solidFill>
                  <a:srgbClr val="0000FF"/>
                </a:solidFill>
                <a:latin typeface="Century" panose="02040604050505020304" pitchFamily="18" charset="0"/>
              </a:rPr>
              <a:t>Я</a:t>
            </a:r>
            <a:r>
              <a:rPr lang="ru-RU" sz="6000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 </a:t>
            </a:r>
            <a:r>
              <a:rPr lang="ru-RU" sz="6000" i="1" dirty="0">
                <a:solidFill>
                  <a:srgbClr val="0000FF"/>
                </a:solidFill>
                <a:latin typeface="Century" panose="02040604050505020304" pitchFamily="18" charset="0"/>
              </a:rPr>
              <a:t>предлагаю вам </a:t>
            </a:r>
            <a:r>
              <a:rPr lang="ru-RU" sz="6000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нарисовать рисунок  на </a:t>
            </a:r>
            <a:r>
              <a:rPr lang="ru-RU" sz="6000" i="1" dirty="0">
                <a:solidFill>
                  <a:srgbClr val="0000FF"/>
                </a:solidFill>
                <a:latin typeface="Century" panose="02040604050505020304" pitchFamily="18" charset="0"/>
              </a:rPr>
              <a:t>тему </a:t>
            </a:r>
            <a:endParaRPr lang="ru-RU" sz="6000" i="1" dirty="0" smtClean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6000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« </a:t>
            </a:r>
            <a:r>
              <a:rPr lang="ru-RU" sz="6000" i="1" dirty="0">
                <a:solidFill>
                  <a:srgbClr val="0000FF"/>
                </a:solidFill>
                <a:latin typeface="Century" panose="02040604050505020304" pitchFamily="18" charset="0"/>
              </a:rPr>
              <a:t>Берегите природу»</a:t>
            </a:r>
          </a:p>
        </p:txBody>
      </p:sp>
    </p:spTree>
    <p:extLst>
      <p:ext uri="{BB962C8B-B14F-4D97-AF65-F5344CB8AC3E}">
        <p14:creationId xmlns:p14="http://schemas.microsoft.com/office/powerpoint/2010/main" val="1895089801"/>
      </p:ext>
    </p:extLst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5/11/06/7895.jpg"/>
          <p:cNvPicPr>
            <a:picLocks noChangeAspect="1" noChangeArrowheads="1"/>
          </p:cNvPicPr>
          <p:nvPr/>
        </p:nvPicPr>
        <p:blipFill>
          <a:blip r:embed="rId2" cstate="print"/>
          <a:srcRect t="4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643074"/>
          </a:xfrm>
        </p:spPr>
        <p:txBody>
          <a:bodyPr>
            <a:noAutofit/>
          </a:bodyPr>
          <a:lstStyle/>
          <a:p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Благодарю за внимание!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qygjxz.com/data/out/83/3928094-fores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разоряйте птичьи гнезда!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Home\Desktop\фоны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500462" cy="4887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1785926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запомнить должны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понять: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Гнезда у птичек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разорять!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786190"/>
            <a:ext cx="4000496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 траве вы увидели яйцо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услышали крики птенцов,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приближайтесь,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лезьте туда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 тревожьте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 птиц, ни гнезда.</a:t>
            </a:r>
          </a:p>
        </p:txBody>
      </p:sp>
    </p:spTree>
  </p:cSld>
  <p:clrMapOvr>
    <a:masterClrMapping/>
  </p:clrMapOvr>
  <p:transition spd="med" advClick="0" advTm="12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ome\Desktop\фоны\фон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011222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разоряйте муравейники!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7172" name="Picture 4" descr="C:\Users\Home\Desktop\правил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85860"/>
            <a:ext cx="5357850" cy="3575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4929198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Муравьи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лесные санитары;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 прозвали люди их недаром!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Чтобы лес красив был и здоров,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Без личинок вредных и жуков,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Муравьи на страже день и ночь: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Гонят разных короедов прочь!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072074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ты им, друг мой, не мешай!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Муравейники не разоряй!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 санитары так нужны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лесов твоей родной страны!</a:t>
            </a: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фон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984"/>
            <a:ext cx="9144000" cy="6886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забирай из леса 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домой животных 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11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4786346" cy="31908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786322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ёжиков и белок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Лес – это дом родной.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живут там смело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летом и зимой: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786322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Находят пропитанье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Своих детей растят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уходить из леса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Нисколько не хотят…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786322"/>
            <a:ext cx="2928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Поэтому не стоит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в город забирать…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Поверь: они в неволе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будут есть и спать…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me\Desktop\фон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обижай лесных насекомых!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C:\Users\Home\Desktop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570" y="1643050"/>
            <a:ext cx="53005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2357430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лесу летают мотыльки,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Ползут козявки и жуки…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Природа мать им жизнь дала.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них у всех свои дела.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919008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Ты их увидишь на пути 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обижай, а отойди 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 насекомых лес, друг мой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одинокий, и пустой…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фоны\фо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рвите полевые цветы!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4572016" cy="4403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Цветы украшают луга и леса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это не только природы краса-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них пчёлы находят целительный дар,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бабочки пьют из них сладкий нектар.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Не надо, друзья, их бессмысленно рвать,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надо букеты из них составлять…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Завянут букеты…Погибнут цветы…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больше не будет такой красоты!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Home\Desktop\фоны\Правило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9441" y="1358221"/>
            <a:ext cx="3204525" cy="4785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ome\Desktop\фоны\фон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77"/>
            <a:ext cx="9144000" cy="6863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011222"/>
          </a:xfrm>
        </p:spPr>
        <p:txBody>
          <a:bodyPr>
            <a:normAutofit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рвите редкие цветы!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72074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Есть цветочки редкие,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Белые и нежные: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Вам кивнут приветливо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Ландыши, подснежники…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072074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рвать не надо их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ними лес добрей, светлей.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теперь цветов таких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мало на земле…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Home\Desktop\правило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5214974" cy="34805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Home\Desktop\фон 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429816" cy="70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ловите бабочек и стрекоз!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71678"/>
            <a:ext cx="350046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Бабочка цветная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 тобой порхает…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Стрекоза резвится,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Пляшет, веселится…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357694"/>
            <a:ext cx="3429024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Лету все так рады!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ловить не надо…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себе летают,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Землю украшают…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Home\Desktop\фоны\правило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43191"/>
            <a:ext cx="3296959" cy="462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E4C1FC-174B-4C1D-A107-65F6057A0F49}"/>
</file>

<file path=customXml/itemProps2.xml><?xml version="1.0" encoding="utf-8"?>
<ds:datastoreItem xmlns:ds="http://schemas.openxmlformats.org/officeDocument/2006/customXml" ds:itemID="{A9D2D632-2BE1-4D6D-9C24-80B4E0CF95E6}"/>
</file>

<file path=customXml/itemProps3.xml><?xml version="1.0" encoding="utf-8"?>
<ds:datastoreItem xmlns:ds="http://schemas.openxmlformats.org/officeDocument/2006/customXml" ds:itemID="{104AE254-207B-494A-A637-677F90D21564}"/>
</file>

<file path=customXml/itemProps4.xml><?xml version="1.0" encoding="utf-8"?>
<ds:datastoreItem xmlns:ds="http://schemas.openxmlformats.org/officeDocument/2006/customXml" ds:itemID="{D7755B7A-02FD-466E-A4BA-1AAACA469A84}"/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772</Words>
  <Application>Microsoft Office PowerPoint</Application>
  <PresentationFormat>Экран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Не разоряйте птичьи гнезда!</vt:lpstr>
      <vt:lpstr>Не разоряйте муравейники!</vt:lpstr>
      <vt:lpstr>Не забирай из леса  домой животных !</vt:lpstr>
      <vt:lpstr> Не обижай лесных насекомых! </vt:lpstr>
      <vt:lpstr>Не рвите полевые цветы!</vt:lpstr>
      <vt:lpstr>Не рвите редкие цветы!</vt:lpstr>
      <vt:lpstr>Презентация PowerPoint</vt:lpstr>
      <vt:lpstr>Не шумите в лесу!</vt:lpstr>
      <vt:lpstr>Не разжигай костер в лесу без взрослых!</vt:lpstr>
      <vt:lpstr>Не оставляй мусор в лесу!</vt:lpstr>
      <vt:lpstr>Не бейте стекло в лесу!</vt:lpstr>
      <vt:lpstr>Не вырезайте надписи на деревьях!</vt:lpstr>
      <vt:lpstr>Не портите несъедобные грибы!</vt:lpstr>
      <vt:lpstr>Не вырывайте растения с корнем!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 Windows</cp:lastModifiedBy>
  <cp:revision>30</cp:revision>
  <dcterms:created xsi:type="dcterms:W3CDTF">2012-01-26T16:46:41Z</dcterms:created>
  <dcterms:modified xsi:type="dcterms:W3CDTF">2020-04-20T11:17:06Z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