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50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E14E-9860-40A5-ACE7-1638990BA85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0FB3-DF96-4E2E-A702-BEA87D5C94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136904" cy="201622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Дидактическая игра </a:t>
            </a:r>
            <a:br>
              <a:rPr lang="ru-RU" sz="5400" b="1" dirty="0" smtClean="0"/>
            </a:br>
            <a:r>
              <a:rPr lang="ru-RU" sz="5400" b="1" dirty="0" smtClean="0"/>
              <a:t>«</a:t>
            </a:r>
            <a:r>
              <a:rPr lang="ru-RU" sz="5400" b="1" dirty="0" smtClean="0"/>
              <a:t>Что </a:t>
            </a:r>
            <a:r>
              <a:rPr lang="ru-RU" sz="5400" b="1" dirty="0" smtClean="0"/>
              <a:t>ты знаешь о весне</a:t>
            </a:r>
            <a:r>
              <a:rPr lang="ru-RU" sz="5400" b="1" dirty="0" smtClean="0"/>
              <a:t>?»</a:t>
            </a:r>
            <a:endParaRPr lang="ru-RU" sz="5400" b="1" dirty="0"/>
          </a:p>
        </p:txBody>
      </p:sp>
      <p:pic>
        <p:nvPicPr>
          <p:cNvPr id="1026" name="Picture 2" descr="http://www.russianweek.ca/wp-content/uploads/2018/03/c1-1024x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1" y="2754086"/>
            <a:ext cx="8382973" cy="38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Благодарю за внимание!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5"/>
          </a:xfrm>
        </p:spPr>
        <p:txBody>
          <a:bodyPr/>
          <a:lstStyle/>
          <a:p>
            <a:r>
              <a:rPr lang="ru-RU" dirty="0" smtClean="0"/>
              <a:t>Занятия детей весной</a:t>
            </a:r>
            <a:endParaRPr lang="ru-RU" dirty="0"/>
          </a:p>
        </p:txBody>
      </p:sp>
      <p:pic>
        <p:nvPicPr>
          <p:cNvPr id="1026" name="Picture 2" descr="C:\Users\Hack The World\Desktop\god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880320" cy="1944216"/>
          </a:xfrm>
          <a:prstGeom prst="rect">
            <a:avLst/>
          </a:prstGeom>
          <a:noFill/>
        </p:spPr>
      </p:pic>
      <p:pic>
        <p:nvPicPr>
          <p:cNvPr id="1029" name="Picture 5" descr="C:\Users\Hack The World\Desktop\82859_html_39abdd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826321" cy="1944216"/>
          </a:xfrm>
          <a:prstGeom prst="rect">
            <a:avLst/>
          </a:prstGeom>
          <a:noFill/>
        </p:spPr>
      </p:pic>
      <p:pic>
        <p:nvPicPr>
          <p:cNvPr id="1031" name="Picture 7" descr="C:\Users\Hack The World\Desktop\0516065d207de780d72630fe8b62d9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2136949" cy="242088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131840" y="3861048"/>
            <a:ext cx="288032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Найди  лишнее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37" name="Picture 13" descr="C:\Users\Hack The World\Desktop\b4cdf8165df28033f9b9160f0b06ed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2736303" cy="2016224"/>
          </a:xfrm>
          <a:prstGeom prst="rect">
            <a:avLst/>
          </a:prstGeom>
          <a:noFill/>
        </p:spPr>
      </p:pic>
      <p:pic>
        <p:nvPicPr>
          <p:cNvPr id="1038" name="Picture 14" descr="C:\Users\Hack The World\Desktop\04labculb12410759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05064"/>
            <a:ext cx="2592288" cy="201890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47664" y="6165304"/>
            <a:ext cx="61926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Нажмите для перехода к следующему слайду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Животные весной</a:t>
            </a:r>
            <a:endParaRPr lang="ru-RU" dirty="0"/>
          </a:p>
        </p:txBody>
      </p:sp>
      <p:pic>
        <p:nvPicPr>
          <p:cNvPr id="2050" name="Picture 2" descr="C:\Users\Hack The World\Desktop\978-5-86775-138-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096344" cy="2448272"/>
          </a:xfrm>
          <a:prstGeom prst="rect">
            <a:avLst/>
          </a:prstGeom>
          <a:noFill/>
        </p:spPr>
      </p:pic>
      <p:pic>
        <p:nvPicPr>
          <p:cNvPr id="2051" name="Picture 3" descr="C:\Users\Hack The World\Desktop\d359fb0ad7efb6668b466e42aac330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3236987" cy="2403401"/>
          </a:xfrm>
          <a:prstGeom prst="rect">
            <a:avLst/>
          </a:prstGeom>
          <a:noFill/>
        </p:spPr>
      </p:pic>
      <p:pic>
        <p:nvPicPr>
          <p:cNvPr id="2052" name="Picture 4" descr="C:\Users\Hack The World\Desktop\1300050073_these_funny_animals_637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024336" cy="2160240"/>
          </a:xfrm>
          <a:prstGeom prst="rect">
            <a:avLst/>
          </a:prstGeom>
          <a:noFill/>
        </p:spPr>
      </p:pic>
      <p:pic>
        <p:nvPicPr>
          <p:cNvPr id="2053" name="Picture 5" descr="C:\Users\Hack The World\Desktop\urokpopoznaniiumirav1klassiepotiemievriemienaghoda_14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89040"/>
            <a:ext cx="3096344" cy="22322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07704" y="6237312"/>
            <a:ext cx="63367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Нажмите пробел для перехода к слайду</a:t>
            </a:r>
            <a:endParaRPr lang="ru-RU" dirty="0"/>
          </a:p>
        </p:txBody>
      </p:sp>
      <p:pic>
        <p:nvPicPr>
          <p:cNvPr id="2054" name="Picture 6" descr="C:\Users\Hack The World\Desktop\bd7499d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492896"/>
            <a:ext cx="2808312" cy="1838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Перелетные птицы</a:t>
            </a:r>
            <a:endParaRPr lang="ru-RU" dirty="0"/>
          </a:p>
        </p:txBody>
      </p:sp>
      <p:pic>
        <p:nvPicPr>
          <p:cNvPr id="3074" name="Picture 2" descr="C:\Users\Hack The World\Desktop\p409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234681" cy="1952005"/>
          </a:xfrm>
          <a:prstGeom prst="rect">
            <a:avLst/>
          </a:prstGeom>
          <a:noFill/>
        </p:spPr>
      </p:pic>
      <p:pic>
        <p:nvPicPr>
          <p:cNvPr id="3075" name="Picture 3" descr="C:\Users\Hack The World\Desktop\otkrytie-oxoty-na-utku-vesn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12776"/>
            <a:ext cx="2915816" cy="2016224"/>
          </a:xfrm>
          <a:prstGeom prst="rect">
            <a:avLst/>
          </a:prstGeom>
          <a:noFill/>
        </p:spPr>
      </p:pic>
      <p:pic>
        <p:nvPicPr>
          <p:cNvPr id="3076" name="Picture 4" descr="C:\Users\Hack The World\Desktop\693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843808" cy="2016224"/>
          </a:xfrm>
          <a:prstGeom prst="rect">
            <a:avLst/>
          </a:prstGeom>
          <a:noFill/>
        </p:spPr>
      </p:pic>
      <p:pic>
        <p:nvPicPr>
          <p:cNvPr id="3077" name="Picture 5" descr="C:\Users\Hack The World\Desktop\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3131840" cy="1962125"/>
          </a:xfrm>
          <a:prstGeom prst="rect">
            <a:avLst/>
          </a:prstGeom>
          <a:noFill/>
        </p:spPr>
      </p:pic>
      <p:pic>
        <p:nvPicPr>
          <p:cNvPr id="3078" name="Picture 6" descr="C:\Users\Hack The World\Desktop\12681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708920"/>
            <a:ext cx="3341170" cy="20882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6453336"/>
            <a:ext cx="612068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Нажмите для перехода к  следующему слайду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Зимующие птицы</a:t>
            </a:r>
            <a:endParaRPr lang="ru-RU" dirty="0"/>
          </a:p>
        </p:txBody>
      </p:sp>
      <p:pic>
        <p:nvPicPr>
          <p:cNvPr id="4098" name="Picture 2" descr="C:\Users\Hack The World\Desktop\10155496_68a13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3"/>
            <a:ext cx="2195735" cy="1646431"/>
          </a:xfrm>
          <a:prstGeom prst="rect">
            <a:avLst/>
          </a:prstGeom>
          <a:noFill/>
        </p:spPr>
      </p:pic>
      <p:pic>
        <p:nvPicPr>
          <p:cNvPr id="4099" name="Picture 3" descr="C:\Users\Hack The World\Desktop\hello_html_22df66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96752"/>
            <a:ext cx="2123728" cy="1625287"/>
          </a:xfrm>
          <a:prstGeom prst="rect">
            <a:avLst/>
          </a:prstGeom>
          <a:noFill/>
        </p:spPr>
      </p:pic>
      <p:pic>
        <p:nvPicPr>
          <p:cNvPr id="4100" name="Picture 4" descr="C:\Users\Hack The World\Desktop\0_558f2_f25363b4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124130" cy="1584176"/>
          </a:xfrm>
          <a:prstGeom prst="rect">
            <a:avLst/>
          </a:prstGeom>
          <a:noFill/>
        </p:spPr>
      </p:pic>
      <p:pic>
        <p:nvPicPr>
          <p:cNvPr id="4101" name="Picture 5" descr="C:\Users\Hack The World\Desktop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5" y="3717032"/>
            <a:ext cx="2195735" cy="1646801"/>
          </a:xfrm>
          <a:prstGeom prst="rect">
            <a:avLst/>
          </a:prstGeom>
          <a:noFill/>
        </p:spPr>
      </p:pic>
      <p:pic>
        <p:nvPicPr>
          <p:cNvPr id="4102" name="Picture 6" descr="C:\Users\Hack The World\Desktop\136573416023slutsk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420888"/>
            <a:ext cx="2232247" cy="1584176"/>
          </a:xfrm>
          <a:prstGeom prst="rect">
            <a:avLst/>
          </a:prstGeom>
          <a:noFill/>
        </p:spPr>
      </p:pic>
      <p:pic>
        <p:nvPicPr>
          <p:cNvPr id="4103" name="Picture 7" descr="C:\Users\Hack The World\Desktop\1592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573016"/>
            <a:ext cx="2304256" cy="1533977"/>
          </a:xfrm>
          <a:prstGeom prst="rect">
            <a:avLst/>
          </a:prstGeom>
          <a:noFill/>
        </p:spPr>
      </p:pic>
      <p:pic>
        <p:nvPicPr>
          <p:cNvPr id="4104" name="Picture 8" descr="C:\Users\Hack The World\Desktop\img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420888"/>
            <a:ext cx="2304256" cy="17281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91680" y="6093296"/>
            <a:ext cx="604867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Нажмите для перехода к  следующему слайду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Цветы весной</a:t>
            </a:r>
            <a:endParaRPr lang="ru-RU" dirty="0"/>
          </a:p>
        </p:txBody>
      </p:sp>
      <p:pic>
        <p:nvPicPr>
          <p:cNvPr id="6146" name="Picture 2" descr="C:\Users\Hack The World\Desktop\419661-Ky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0769"/>
            <a:ext cx="2627784" cy="1872208"/>
          </a:xfrm>
          <a:prstGeom prst="rect">
            <a:avLst/>
          </a:prstGeom>
          <a:noFill/>
        </p:spPr>
      </p:pic>
      <p:pic>
        <p:nvPicPr>
          <p:cNvPr id="6147" name="Picture 3" descr="C:\Users\Hack The World\Desktop\grass-branch-blossom-snow-plant-lawn-meadow-leaf-flower-spring-green-macro-botany-blue-closeup-flora-wildflower-close-up-sony-tamron-90mm-snowdrop-scilla-flowery-a700-macro-photography-bluescilla-whyisitsnowinginspring-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822" y="764704"/>
            <a:ext cx="2692178" cy="2088232"/>
          </a:xfrm>
          <a:prstGeom prst="rect">
            <a:avLst/>
          </a:prstGeom>
          <a:noFill/>
        </p:spPr>
      </p:pic>
      <p:pic>
        <p:nvPicPr>
          <p:cNvPr id="6148" name="Picture 4" descr="C:\Users\Hack The World\Desktop\132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836712"/>
            <a:ext cx="2970330" cy="2160239"/>
          </a:xfrm>
          <a:prstGeom prst="rect">
            <a:avLst/>
          </a:prstGeom>
          <a:noFill/>
        </p:spPr>
      </p:pic>
      <p:pic>
        <p:nvPicPr>
          <p:cNvPr id="6149" name="Picture 5" descr="C:\Users\Hack The World\Desktop\c9f6df1207b1031c1196356804537d0a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789040"/>
            <a:ext cx="2526715" cy="2088232"/>
          </a:xfrm>
          <a:prstGeom prst="rect">
            <a:avLst/>
          </a:prstGeom>
          <a:noFill/>
        </p:spPr>
      </p:pic>
      <p:pic>
        <p:nvPicPr>
          <p:cNvPr id="6150" name="Picture 6" descr="C:\Users\Hack The World\Desktop\bd7499d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645024"/>
            <a:ext cx="2699792" cy="20657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6093296"/>
            <a:ext cx="71287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Нажмите для перехода к следующему слайду</a:t>
            </a:r>
            <a:endParaRPr lang="ru-RU" dirty="0"/>
          </a:p>
        </p:txBody>
      </p:sp>
      <p:pic>
        <p:nvPicPr>
          <p:cNvPr id="6151" name="Picture 7" descr="C:\Users\Hack The World\Desktop\bd7499d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573016"/>
            <a:ext cx="259228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Деревья весной</a:t>
            </a:r>
            <a:endParaRPr lang="ru-RU" dirty="0"/>
          </a:p>
        </p:txBody>
      </p:sp>
      <p:pic>
        <p:nvPicPr>
          <p:cNvPr id="7170" name="Picture 2" descr="C:\Users\Hack The World\Desktop\353394_cvety_vesna_derevya_1920x1080_www.Gde-Fon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55966"/>
            <a:ext cx="2376264" cy="1533074"/>
          </a:xfrm>
          <a:prstGeom prst="rect">
            <a:avLst/>
          </a:prstGeom>
          <a:noFill/>
        </p:spPr>
      </p:pic>
      <p:pic>
        <p:nvPicPr>
          <p:cNvPr id="7171" name="Picture 3" descr="C:\Users\Hack The World\Desktop\Nature_Seasons_Winter_Tree_in_winter_02972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8950"/>
            <a:ext cx="2483768" cy="1659969"/>
          </a:xfrm>
          <a:prstGeom prst="rect">
            <a:avLst/>
          </a:prstGeom>
          <a:noFill/>
        </p:spPr>
      </p:pic>
      <p:pic>
        <p:nvPicPr>
          <p:cNvPr id="7172" name="Picture 4" descr="C:\Users\Hack The World\Desktop\raskidistoe_zelenoe_derevo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429000"/>
            <a:ext cx="2592287" cy="1512168"/>
          </a:xfrm>
          <a:prstGeom prst="rect">
            <a:avLst/>
          </a:prstGeom>
          <a:noFill/>
        </p:spPr>
      </p:pic>
      <p:pic>
        <p:nvPicPr>
          <p:cNvPr id="7173" name="Picture 5" descr="C:\Users\Hack The World\Desktop\osennee-derevo.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3" y="4653136"/>
            <a:ext cx="2483768" cy="1440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6165304"/>
            <a:ext cx="662473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Нажмите для перехода к следующему слайду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Весенние праздники</a:t>
            </a:r>
            <a:endParaRPr lang="ru-RU" dirty="0"/>
          </a:p>
        </p:txBody>
      </p:sp>
      <p:pic>
        <p:nvPicPr>
          <p:cNvPr id="8194" name="Picture 2" descr="C:\Users\Hack The World\Desktop\x4EzCh6aQ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563888" cy="2200733"/>
          </a:xfrm>
          <a:prstGeom prst="rect">
            <a:avLst/>
          </a:prstGeom>
          <a:noFill/>
        </p:spPr>
      </p:pic>
      <p:pic>
        <p:nvPicPr>
          <p:cNvPr id="8195" name="Picture 3" descr="C:\Users\Hack The World\Desktop\m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491880" cy="2232248"/>
          </a:xfrm>
          <a:prstGeom prst="rect">
            <a:avLst/>
          </a:prstGeom>
          <a:noFill/>
        </p:spPr>
      </p:pic>
      <p:pic>
        <p:nvPicPr>
          <p:cNvPr id="8196" name="Picture 4" descr="C:\Users\Hack The World\Desktop\Novogodnie-detskie-kostyumyi-v-2018-godu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7"/>
            <a:ext cx="3715084" cy="2304256"/>
          </a:xfrm>
          <a:prstGeom prst="rect">
            <a:avLst/>
          </a:prstGeom>
          <a:noFill/>
        </p:spPr>
      </p:pic>
      <p:pic>
        <p:nvPicPr>
          <p:cNvPr id="8197" name="Picture 5" descr="C:\Users\Hack The World\Desktop\osennee-derevo.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3528392" cy="22583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47664" y="6093296"/>
            <a:ext cx="63367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Нажмите для перехода к следующему слайду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Одежда детей весной</a:t>
            </a:r>
            <a:endParaRPr lang="ru-RU" dirty="0"/>
          </a:p>
        </p:txBody>
      </p:sp>
      <p:pic>
        <p:nvPicPr>
          <p:cNvPr id="5122" name="Picture 2" descr="C:\Users\Hack The World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872208" cy="2808312"/>
          </a:xfrm>
          <a:prstGeom prst="rect">
            <a:avLst/>
          </a:prstGeom>
          <a:noFill/>
        </p:spPr>
      </p:pic>
      <p:pic>
        <p:nvPicPr>
          <p:cNvPr id="5123" name="Picture 3" descr="C:\Users\Hack The World\Desktop\10316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068960"/>
            <a:ext cx="1907704" cy="2736304"/>
          </a:xfrm>
          <a:prstGeom prst="rect">
            <a:avLst/>
          </a:prstGeom>
          <a:noFill/>
        </p:spPr>
      </p:pic>
      <p:pic>
        <p:nvPicPr>
          <p:cNvPr id="5124" name="Picture 4" descr="C:\Users\Hack The World\Desktop\20412-large_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96952"/>
            <a:ext cx="1944216" cy="2787449"/>
          </a:xfrm>
          <a:prstGeom prst="rect">
            <a:avLst/>
          </a:prstGeom>
          <a:noFill/>
        </p:spPr>
      </p:pic>
      <p:pic>
        <p:nvPicPr>
          <p:cNvPr id="5125" name="Picture 5" descr="C:\Users\Hack The World\Desktop\317749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196752"/>
            <a:ext cx="1826231" cy="2736303"/>
          </a:xfrm>
          <a:prstGeom prst="rect">
            <a:avLst/>
          </a:prstGeom>
          <a:noFill/>
        </p:spPr>
      </p:pic>
      <p:pic>
        <p:nvPicPr>
          <p:cNvPr id="5126" name="Picture 6" descr="C:\Users\Hack The World\Desktop\bd7499d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196752"/>
            <a:ext cx="1944216" cy="25202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6165304"/>
            <a:ext cx="720080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Нажмите для перехода к следующему слайду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1E4746-AC37-4B15-BF17-D7382EADC095}"/>
</file>

<file path=customXml/itemProps2.xml><?xml version="1.0" encoding="utf-8"?>
<ds:datastoreItem xmlns:ds="http://schemas.openxmlformats.org/officeDocument/2006/customXml" ds:itemID="{B5BF3AC8-FD72-4F4D-816A-F7E6EB11AE46}"/>
</file>

<file path=customXml/itemProps3.xml><?xml version="1.0" encoding="utf-8"?>
<ds:datastoreItem xmlns:ds="http://schemas.openxmlformats.org/officeDocument/2006/customXml" ds:itemID="{381599D0-8B62-46F3-8E05-0E70D175BEC5}"/>
</file>

<file path=customXml/itemProps4.xml><?xml version="1.0" encoding="utf-8"?>
<ds:datastoreItem xmlns:ds="http://schemas.openxmlformats.org/officeDocument/2006/customXml" ds:itemID="{E446B582-7638-4B91-83E2-C34EA9E8C557}"/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Дидактическая игра  «Что ты знаешь о весне?»</vt:lpstr>
      <vt:lpstr>Занятия детей весной</vt:lpstr>
      <vt:lpstr>Животные весной</vt:lpstr>
      <vt:lpstr>Перелетные птицы</vt:lpstr>
      <vt:lpstr>Зимующие птицы</vt:lpstr>
      <vt:lpstr>Цветы весной</vt:lpstr>
      <vt:lpstr>Деревья весной</vt:lpstr>
      <vt:lpstr>Весенние праздники</vt:lpstr>
      <vt:lpstr>Одежда детей весной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 признаки весны</dc:title>
  <dc:creator>Hack The World</dc:creator>
  <cp:lastModifiedBy>Пользователь Windows</cp:lastModifiedBy>
  <cp:revision>30</cp:revision>
  <dcterms:created xsi:type="dcterms:W3CDTF">2018-03-10T13:49:41Z</dcterms:created>
  <dcterms:modified xsi:type="dcterms:W3CDTF">2020-05-20T19:56:55Z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