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9" r:id="rId4"/>
    <p:sldId id="262" r:id="rId5"/>
    <p:sldId id="261" r:id="rId6"/>
    <p:sldId id="263" r:id="rId7"/>
    <p:sldId id="27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28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Pictures\армия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365" y="0"/>
            <a:ext cx="93507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52" y="4945869"/>
            <a:ext cx="863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Военные профессии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94835"/>
            <a:ext cx="2719204" cy="18578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0700" y="5834881"/>
            <a:ext cx="7622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Российской армии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6961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Презентация для </a:t>
            </a:r>
            <a:r>
              <a:rPr lang="ru-RU" sz="2800" dirty="0">
                <a:solidFill>
                  <a:srgbClr val="FFFF00"/>
                </a:solidFill>
              </a:rPr>
              <a:t>детей 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016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ий\Pictures\армия\regnum_picture_1450715852473642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84104" cy="26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Юрий\Pictures\армия\2012-07-29-8877-4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37" y="348063"/>
            <a:ext cx="4272136" cy="28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Юрий\Pictures\армия\2e20e9cdef164916befba3e8db4cad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685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9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ий\Pictures\армия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151"/>
            <a:ext cx="8028384" cy="60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8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ий\Pictures\армия\bankoboev_ru_podvodnaya_lodka_k_154_35817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8997" cy="32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Юрий\Pictures\армия\00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128" y="191442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Юрий\Pictures\армия\015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700" y="4596763"/>
            <a:ext cx="3129253" cy="20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Юрий\Pictures\армия\7917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386041" cy="24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Юрий\Pictures\армия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3289"/>
            <a:ext cx="2936647" cy="2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рий\Pictures\армия\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9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Юрий\Pictures\армия\big1379671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916" y="4661801"/>
            <a:ext cx="2998253" cy="2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Юрий\Pictures\армия\5457375353531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36212" cy="28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Юрий\Pictures\армия\Pensiya-letchika-ispytatel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6" y="5015049"/>
            <a:ext cx="2981908" cy="1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Юрий\Pictures\армия\origina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418" y="2936292"/>
            <a:ext cx="2840322" cy="19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Юрий\Pictures\армия\f_cm9zdGVjLnJ1L2NvbnRlbnQvaW1hZ2VzL290aGVyL2hlbGljb3B0ZXJzL01pLTE3MUEyLmpwZz9fX2lkPTQ4MTc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449" y="2054919"/>
            <a:ext cx="36576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Юрий\Pictures\армия\7dc4b8118691cf6341f13fae43119cf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270" y="208835"/>
            <a:ext cx="3150650" cy="18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Юрий\Pictures\армия\vms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656" y="4795498"/>
            <a:ext cx="2722400" cy="18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Юрий\Pictures\армия\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46"/>
            <a:ext cx="9088079" cy="68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9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ий\Pictures\армия\3a90b8ed_resizedScaled_1020to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754" y="550443"/>
            <a:ext cx="48577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Юрий\Pictures\армия\intro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400" y="3717032"/>
            <a:ext cx="47563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Юрий\Pictures\армия\день-вдв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74" y="216494"/>
            <a:ext cx="3821654" cy="25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Юрий\Pictures\армия\doc6fc69cmg6zphkuse9e1_800_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2" y="3717032"/>
            <a:ext cx="4053959" cy="26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8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рий\Pictures\армия\1019103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12892"/>
            <a:ext cx="5698604" cy="27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Юрий\Pictures\армия\10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0" y="1262022"/>
            <a:ext cx="3704129" cy="24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Юрий\Pictures\армия\353390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910" y="474729"/>
            <a:ext cx="5200531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7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рий\Pictures\армия\slide8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55" y="231340"/>
            <a:ext cx="4623586" cy="34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Юрий\Pictures\армия\170228_5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54" y="3795886"/>
            <a:ext cx="4072414" cy="28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Юрий\Pictures\армия\img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Юрий\Pictures\армия\Ed69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597" y="639961"/>
            <a:ext cx="3961215" cy="26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8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рий\Pictures\армия\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08" y="188640"/>
            <a:ext cx="8423101" cy="63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6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Pictures\армия\img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2"/>
          <a:stretch/>
        </p:blipFill>
        <p:spPr bwMode="auto">
          <a:xfrm>
            <a:off x="0" y="982132"/>
            <a:ext cx="9144000" cy="59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73" y="397357"/>
            <a:ext cx="882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Границы России, которые необходимо защищать</a:t>
            </a:r>
            <a:endParaRPr lang="ru-RU" sz="28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oot\Рабочий стол\к презентации 23 февраля\_IMG_9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69979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2" y="3348976"/>
            <a:ext cx="4786346" cy="31924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4" cstate="print"/>
          <a:srcRect l="14015" r="12408"/>
          <a:stretch>
            <a:fillRect/>
          </a:stretch>
        </p:blipFill>
        <p:spPr bwMode="auto">
          <a:xfrm>
            <a:off x="4788024" y="637386"/>
            <a:ext cx="3797736" cy="41292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58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ий\Pictures\армия\1471843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06" y="984284"/>
            <a:ext cx="4355619" cy="29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рий\Pictures\армия\kuda.ua_russia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758" y="3689648"/>
            <a:ext cx="5224242" cy="2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6040" y="87015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Символика нашей страны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15" y="4235636"/>
            <a:ext cx="3618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Флаг России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3219" y="2526605"/>
            <a:ext cx="3568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948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Юрий\Pictures\армия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847"/>
            <a:ext cx="9065497" cy="67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3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Pictures\армия\013bef718fc8d96a8d735718edc43e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622"/>
            <a:ext cx="2927143" cy="381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рий\Pictures\армия\53110fc9d94b80494069fd424d0e5a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90754"/>
            <a:ext cx="330936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рий\Pictures\армия\chemp-sobak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522" y="434430"/>
            <a:ext cx="4261743" cy="31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рий\Pictures\армия\img_5710ad779dd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17" y="3934257"/>
            <a:ext cx="4274815" cy="2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2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Юрий\Pictures\армия\img10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52"/>
          <a:stretch/>
        </p:blipFill>
        <p:spPr bwMode="auto">
          <a:xfrm>
            <a:off x="84718" y="260648"/>
            <a:ext cx="87641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рий\Pictures\армия\img5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16" t="19193"/>
          <a:stretch/>
        </p:blipFill>
        <p:spPr bwMode="auto">
          <a:xfrm>
            <a:off x="6732240" y="4181387"/>
            <a:ext cx="2411760" cy="240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1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Юрий\Pictures\армия\sluzhba-v-tankovyh-vojskah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425" y="3729530"/>
            <a:ext cx="4026223" cy="25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Юрий\Pictures\армия\1443525153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6" y="638563"/>
            <a:ext cx="3438224" cy="25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Юрий\Pictures\армия\T-90-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912" y="260648"/>
            <a:ext cx="4319736" cy="29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Юрий\Pictures\армия\1306997089_t-90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3" y="3743294"/>
            <a:ext cx="431594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ий\Pictures\армия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8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ий\Pictures\армия\0_88a17_7fe3c16e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0" y="0"/>
            <a:ext cx="5320632" cy="37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рий\Pictures\армия\0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4406"/>
            <a:ext cx="4910360" cy="33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рий\Pictures\армия\1329831409_6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8131"/>
            <a:ext cx="329735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рий\Pictures\армия\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788" y="809674"/>
            <a:ext cx="3182168" cy="21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7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06EAE7-4306-4CEE-B3DF-313C306BA47E}"/>
</file>

<file path=customXml/itemProps2.xml><?xml version="1.0" encoding="utf-8"?>
<ds:datastoreItem xmlns:ds="http://schemas.openxmlformats.org/officeDocument/2006/customXml" ds:itemID="{2C3404D6-88B0-4534-8560-8BCC1366F84B}"/>
</file>

<file path=customXml/itemProps3.xml><?xml version="1.0" encoding="utf-8"?>
<ds:datastoreItem xmlns:ds="http://schemas.openxmlformats.org/officeDocument/2006/customXml" ds:itemID="{61FD7F58-5273-48DE-BD77-B6CA95A6E849}"/>
</file>

<file path=customXml/itemProps4.xml><?xml version="1.0" encoding="utf-8"?>
<ds:datastoreItem xmlns:ds="http://schemas.openxmlformats.org/officeDocument/2006/customXml" ds:itemID="{6CA5FA0A-D5C8-43E0-B9CE-E6FE469D9C8F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24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Илюша</cp:lastModifiedBy>
  <cp:revision>17</cp:revision>
  <dcterms:created xsi:type="dcterms:W3CDTF">2018-02-11T14:05:29Z</dcterms:created>
  <dcterms:modified xsi:type="dcterms:W3CDTF">2020-04-27T09:30:55Z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