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7" r:id="rId8"/>
    <p:sldId id="268" r:id="rId9"/>
    <p:sldId id="269" r:id="rId10"/>
    <p:sldId id="270" r:id="rId11"/>
    <p:sldId id="271" r:id="rId12"/>
    <p:sldId id="25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358063" cy="1470025"/>
          </a:xfrm>
        </p:spPr>
        <p:txBody>
          <a:bodyPr/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безопасности при контакте с животными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4248" y="3786190"/>
            <a:ext cx="360040" cy="214314"/>
          </a:xfrm>
        </p:spPr>
        <p:txBody>
          <a:bodyPr/>
          <a:lstStyle/>
          <a:p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" y="2132856"/>
            <a:ext cx="3971924" cy="3240360"/>
          </a:xfrm>
        </p:spPr>
        <p:txBody>
          <a:bodyPr/>
          <a:lstStyle/>
          <a:p>
            <a:pPr>
              <a:buNone/>
            </a:pPr>
            <a:endParaRPr lang="ru-RU" sz="20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0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Правило № </a:t>
            </a:r>
            <a:r>
              <a:rPr lang="ru-RU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15.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Если вдруг встретишь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стадо коров, табун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лошадей или свору собак, то нужно обойти их стороной. 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 descr="8f5864fa2347752285deea378e0e8f3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2636912"/>
            <a:ext cx="4889626" cy="2945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44824"/>
            <a:ext cx="70567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Попробуй повторить все перечисленные правила.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Нарисуй рисунок «Безопасное общение с домашними животными».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903040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 для тебя:</a:t>
            </a:r>
          </a:p>
        </p:txBody>
      </p:sp>
    </p:spTree>
    <p:extLst>
      <p:ext uri="{BB962C8B-B14F-4D97-AF65-F5344CB8AC3E}">
        <p14:creationId xmlns:p14="http://schemas.microsoft.com/office/powerpoint/2010/main" val="38054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357158" y="5357826"/>
            <a:ext cx="6143668" cy="1285884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РЕБЯТА, ПОМНИТЕ И СОБЛЮДАЙТЕ ЭТИ ПРАВИЛА!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Содержимое 4" descr="3550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9802" y="857232"/>
            <a:ext cx="6306360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6500826" y="4071942"/>
            <a:ext cx="357190" cy="142876"/>
          </a:xfrm>
        </p:spPr>
        <p:txBody>
          <a:bodyPr/>
          <a:lstStyle/>
          <a:p>
            <a:endParaRPr lang="ru-RU" sz="800" b="1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179511" y="2204864"/>
            <a:ext cx="4892555" cy="4010218"/>
          </a:xfrm>
        </p:spPr>
        <p:txBody>
          <a:bodyPr/>
          <a:lstStyle/>
          <a:p>
            <a:pPr algn="just">
              <a:buNone/>
            </a:pPr>
            <a:r>
              <a:rPr lang="ru-RU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Правило </a:t>
            </a:r>
            <a:r>
              <a:rPr lang="ru-RU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1.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Даже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ты боишься собак, никогда этого не показывай. Собака может это почувствовать и напасть на тебя.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Правило № 2.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 в коем случае не убегай от собаки. Она может принять тебя за дичь и поохотиться.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026" name="Picture 2" descr="C:\Users\Эlen\Desktop\sm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988840"/>
            <a:ext cx="3993348" cy="4511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8224" y="2636912"/>
            <a:ext cx="1944216" cy="1440160"/>
          </a:xfrm>
        </p:spPr>
        <p:txBody>
          <a:bodyPr/>
          <a:lstStyle/>
          <a:p>
            <a:endParaRPr lang="ru-RU" sz="1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276872"/>
            <a:ext cx="4392488" cy="4248472"/>
          </a:xfrm>
        </p:spPr>
        <p:txBody>
          <a:bodyPr/>
          <a:lstStyle/>
          <a:p>
            <a:pPr>
              <a:buNone/>
            </a:pPr>
            <a:r>
              <a:rPr lang="ru-RU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Правило </a:t>
            </a:r>
            <a:r>
              <a:rPr lang="ru-RU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3.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Помни, что взмахивание хвостом не всегда говорит о дружелюбном настроении собаки.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Правило № 4.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дразни собаку и не пытайся отобрать предмет, с которым играет собака.</a:t>
            </a:r>
          </a:p>
          <a:p>
            <a:endParaRPr lang="ru-RU" dirty="0"/>
          </a:p>
        </p:txBody>
      </p:sp>
      <p:pic>
        <p:nvPicPr>
          <p:cNvPr id="6" name="Рисунок 5" descr="14be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30091" y="2241910"/>
            <a:ext cx="4299627" cy="4258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357950" y="3571876"/>
            <a:ext cx="428628" cy="428628"/>
          </a:xfrm>
        </p:spPr>
        <p:txBody>
          <a:bodyPr/>
          <a:lstStyle/>
          <a:p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2509046"/>
            <a:ext cx="3960440" cy="4016298"/>
          </a:xfrm>
        </p:spPr>
        <p:txBody>
          <a:bodyPr/>
          <a:lstStyle/>
          <a:p>
            <a:pPr>
              <a:buNone/>
            </a:pPr>
            <a:r>
              <a:rPr lang="ru-RU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Правило </a:t>
            </a:r>
            <a:r>
              <a:rPr lang="ru-RU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5.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трогай чужих собак во время еды или сна.</a:t>
            </a:r>
          </a:p>
          <a:p>
            <a:pPr>
              <a:buNone/>
            </a:pPr>
            <a:endParaRPr lang="ru-RU" sz="105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Правило № 6.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тебе хочется погладить чужую собаку, спроси  разрешения  у   хозяина собаки. Гладь её осторожно, не делая резких движений.</a:t>
            </a:r>
          </a:p>
          <a:p>
            <a:endParaRPr lang="ru-RU" dirty="0"/>
          </a:p>
        </p:txBody>
      </p:sp>
      <p:pic>
        <p:nvPicPr>
          <p:cNvPr id="6" name="Рисунок 5" descr="60105787_w640_h2048_ssh5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2492896"/>
            <a:ext cx="4861359" cy="3506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3702" y="4077072"/>
            <a:ext cx="857256" cy="637812"/>
          </a:xfrm>
        </p:spPr>
        <p:txBody>
          <a:bodyPr/>
          <a:lstStyle/>
          <a:p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132856"/>
            <a:ext cx="4248472" cy="3993307"/>
          </a:xfrm>
        </p:spPr>
        <p:txBody>
          <a:bodyPr/>
          <a:lstStyle/>
          <a:p>
            <a:pPr>
              <a:buNone/>
            </a:pPr>
            <a:endParaRPr lang="ru-RU" sz="20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Правило </a:t>
            </a:r>
            <a:r>
              <a:rPr lang="ru-RU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7.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подходи к собаке, сидящей на привязи.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Правило № 8.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приближайтесь к большим собакам охранных пород. Их часто учат бросаться на людей, подошедших близко.</a:t>
            </a:r>
          </a:p>
          <a:p>
            <a:endParaRPr lang="ru-RU" dirty="0"/>
          </a:p>
        </p:txBody>
      </p:sp>
      <p:pic>
        <p:nvPicPr>
          <p:cNvPr id="7" name="Рисунок 6" descr="do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2285992"/>
            <a:ext cx="4489631" cy="3900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8" y="4429132"/>
            <a:ext cx="785818" cy="500066"/>
          </a:xfrm>
        </p:spPr>
        <p:txBody>
          <a:bodyPr/>
          <a:lstStyle/>
          <a:p>
            <a:endParaRPr lang="ru-RU" sz="1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420888"/>
            <a:ext cx="3672408" cy="4104456"/>
          </a:xfrm>
        </p:spPr>
        <p:txBody>
          <a:bodyPr/>
          <a:lstStyle/>
          <a:p>
            <a:pPr>
              <a:buNone/>
            </a:pPr>
            <a:endParaRPr lang="ru-RU" sz="20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Правило </a:t>
            </a:r>
            <a:r>
              <a:rPr lang="ru-RU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9.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Надо помнить, что животные могут быть агрессивны, когда около них находятся их маленькие детеныши.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0124659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2571744"/>
            <a:ext cx="5049991" cy="3276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 flipV="1">
            <a:off x="6643702" y="4643446"/>
            <a:ext cx="500066" cy="500066"/>
          </a:xfrm>
        </p:spPr>
        <p:txBody>
          <a:bodyPr/>
          <a:lstStyle/>
          <a:p>
            <a:endParaRPr lang="ru-RU" sz="800" dirty="0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79512" y="1988840"/>
            <a:ext cx="4178174" cy="2868920"/>
          </a:xfrm>
        </p:spPr>
        <p:txBody>
          <a:bodyPr/>
          <a:lstStyle/>
          <a:p>
            <a:pPr>
              <a:buNone/>
            </a:pPr>
            <a:endParaRPr lang="ru-RU" sz="20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Правило № 10.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Нельзя мучить животное, тянуть за хвост, кошка может отомстить.</a:t>
            </a:r>
          </a:p>
          <a:p>
            <a:endParaRPr lang="ru-RU" dirty="0" smtClean="0"/>
          </a:p>
        </p:txBody>
      </p:sp>
      <p:pic>
        <p:nvPicPr>
          <p:cNvPr id="5" name="Рисунок 4" descr="4429994_87342-650x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2571744"/>
            <a:ext cx="4779518" cy="3289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110456" y="4572008"/>
            <a:ext cx="461808" cy="801208"/>
          </a:xfrm>
        </p:spPr>
        <p:txBody>
          <a:bodyPr/>
          <a:lstStyle/>
          <a:p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060848"/>
            <a:ext cx="4106736" cy="4248472"/>
          </a:xfrm>
        </p:spPr>
        <p:txBody>
          <a:bodyPr/>
          <a:lstStyle/>
          <a:p>
            <a:pPr>
              <a:buNone/>
            </a:pPr>
            <a:endParaRPr lang="ru-RU" sz="20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Правило </a:t>
            </a:r>
            <a:r>
              <a:rPr lang="ru-RU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11.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 того как ты погладил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кошку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или собаку,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обязательно вымой руки с мылом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Правило № 12.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тебя укусила собака или кошка, сразу же скажи об этом родителям, чтобы они отвели тебя к врачу.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0009-020-A-vy-zamechali-chto-u-nas-vo-rtu-vsegda-mokr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2000240"/>
            <a:ext cx="2155858" cy="2214578"/>
          </a:xfrm>
          <a:prstGeom prst="rect">
            <a:avLst/>
          </a:prstGeom>
        </p:spPr>
      </p:pic>
      <p:pic>
        <p:nvPicPr>
          <p:cNvPr id="6" name="Рисунок 5" descr="i_0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4429132"/>
            <a:ext cx="4714908" cy="2024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4941168"/>
            <a:ext cx="432048" cy="432048"/>
          </a:xfrm>
        </p:spPr>
        <p:txBody>
          <a:bodyPr/>
          <a:lstStyle/>
          <a:p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428868"/>
            <a:ext cx="3600400" cy="3808444"/>
          </a:xfrm>
        </p:spPr>
        <p:txBody>
          <a:bodyPr/>
          <a:lstStyle/>
          <a:p>
            <a:pPr>
              <a:spcBef>
                <a:spcPts val="480"/>
              </a:spcBef>
              <a:buNone/>
            </a:pPr>
            <a:r>
              <a:rPr lang="ru-RU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Правило </a:t>
            </a:r>
            <a:r>
              <a:rPr lang="ru-RU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13.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подходи близко к чужим коровам, быкам, козам.</a:t>
            </a:r>
          </a:p>
          <a:p>
            <a:pPr>
              <a:spcBef>
                <a:spcPts val="48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480"/>
              </a:spcBef>
              <a:buNone/>
            </a:pPr>
            <a:r>
              <a:rPr lang="ru-RU" sz="20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Правило № </a:t>
            </a:r>
            <a:r>
              <a:rPr lang="ru-RU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14.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Будь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осторожен с телятами, у них чешутся рожки, они могут нанести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тебе серьёзную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травму. 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2260342"/>
            <a:ext cx="4820546" cy="3615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E618EE554EAB945ABE99FB0E4190280" ma:contentTypeVersion="49" ma:contentTypeDescription="Создание документа." ma:contentTypeScope="" ma:versionID="2a68d724c99e8a6152b4b82adfd7d2c1">
  <xsd:schema xmlns:xsd="http://www.w3.org/2001/XMLSchema" xmlns:xs="http://www.w3.org/2001/XMLSchema" xmlns:p="http://schemas.microsoft.com/office/2006/metadata/properties" xmlns:ns1="http://schemas.microsoft.com/sharepoint/v3" xmlns:ns2="9108e355-631b-446a-9dd9-f8a7e3f6943b" xmlns:ns3="4a252ca3-5a62-4c1c-90a6-29f4710e47f8" targetNamespace="http://schemas.microsoft.com/office/2006/metadata/properties" ma:root="true" ma:fieldsID="f17376f25ce449454b09cb85286a8c11" ns1:_="" ns2:_="" ns3:_="">
    <xsd:import namespace="http://schemas.microsoft.com/sharepoint/v3"/>
    <xsd:import namespace="9108e355-631b-446a-9dd9-f8a7e3f6943b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8e355-631b-446a-9dd9-f8a7e3f6943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2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570EF4B-C600-4AF0-8350-80797C65637C}"/>
</file>

<file path=customXml/itemProps2.xml><?xml version="1.0" encoding="utf-8"?>
<ds:datastoreItem xmlns:ds="http://schemas.openxmlformats.org/officeDocument/2006/customXml" ds:itemID="{88400E5F-BD94-47CC-A268-BE8853614D1D}"/>
</file>

<file path=customXml/itemProps3.xml><?xml version="1.0" encoding="utf-8"?>
<ds:datastoreItem xmlns:ds="http://schemas.openxmlformats.org/officeDocument/2006/customXml" ds:itemID="{3ADBA091-2317-48C6-97D8-CFE06A424354}"/>
</file>

<file path=customXml/itemProps4.xml><?xml version="1.0" encoding="utf-8"?>
<ds:datastoreItem xmlns:ds="http://schemas.openxmlformats.org/officeDocument/2006/customXml" ds:itemID="{40947586-6ED5-43C4-A484-6BA03174C10E}"/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318</TotalTime>
  <Words>328</Words>
  <Application>Microsoft Office PowerPoint</Application>
  <PresentationFormat>Экран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Шаблон 2</vt:lpstr>
      <vt:lpstr>Правила безопасности при контакте с животными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РЕБЯТА, ПОМНИТЕ И СОБЛЮДАЙТЕ ЭТИ ПРАВИЛА!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безопасности при контакте животными</dc:title>
  <dc:creator>Эlen</dc:creator>
  <cp:lastModifiedBy>Пользователь Windows</cp:lastModifiedBy>
  <cp:revision>38</cp:revision>
  <dcterms:created xsi:type="dcterms:W3CDTF">2014-04-24T05:06:00Z</dcterms:created>
  <dcterms:modified xsi:type="dcterms:W3CDTF">2020-05-14T11:56:52Z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0x0101008E618EE554EAB945ABE99FB0E4190280</vt:lpwstr>
  </property>
</Properties>
</file>