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4660"/>
  </p:normalViewPr>
  <p:slideViewPr>
    <p:cSldViewPr>
      <p:cViewPr>
        <p:scale>
          <a:sx n="80" d="100"/>
          <a:sy n="80" d="100"/>
        </p:scale>
        <p:origin x="-169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i="1" dirty="0" smtClean="0"/>
              <a:t>Первые весенние цветы</a:t>
            </a:r>
            <a:endParaRPr lang="ru-RU" sz="8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Даже ночью </a:t>
            </a:r>
            <a:r>
              <a:rPr lang="ru-RU" sz="4000" dirty="0" err="1" smtClean="0"/>
              <a:t>муравьишка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Не пропустит свой домишко:</a:t>
            </a:r>
            <a:br>
              <a:rPr lang="ru-RU" sz="4000" dirty="0" smtClean="0"/>
            </a:br>
            <a:r>
              <a:rPr lang="ru-RU" sz="4000" dirty="0" smtClean="0"/>
              <a:t>Путь-дорожку до зари</a:t>
            </a:r>
            <a:br>
              <a:rPr lang="ru-RU" sz="4000" dirty="0" smtClean="0"/>
            </a:br>
            <a:r>
              <a:rPr lang="ru-RU" sz="4000" dirty="0" smtClean="0"/>
              <a:t>Освещают фонари.</a:t>
            </a:r>
            <a:br>
              <a:rPr lang="ru-RU" sz="4000" dirty="0" smtClean="0"/>
            </a:br>
            <a:r>
              <a:rPr lang="ru-RU" sz="4000" dirty="0" smtClean="0"/>
              <a:t>На больших столбах подряд </a:t>
            </a:r>
            <a:br>
              <a:rPr lang="ru-RU" sz="4000" dirty="0" smtClean="0"/>
            </a:br>
            <a:r>
              <a:rPr lang="ru-RU" sz="4000" dirty="0" smtClean="0"/>
              <a:t>Лампы белые висят.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Ландыши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ландыши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2825745" cy="206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ландыши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780928"/>
            <a:ext cx="3253601" cy="25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ландыш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852936"/>
            <a:ext cx="3600400" cy="2519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ландыш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404664"/>
            <a:ext cx="2897753" cy="220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11560" y="980728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Он спешит весне навстречу,</a:t>
            </a:r>
            <a:br>
              <a:rPr lang="ru-RU" sz="4400" dirty="0" smtClean="0"/>
            </a:br>
            <a:r>
              <a:rPr lang="ru-RU" sz="4400" dirty="0" smtClean="0"/>
              <a:t>Я везде его замечу:</a:t>
            </a:r>
            <a:br>
              <a:rPr lang="ru-RU" sz="4400" dirty="0" smtClean="0"/>
            </a:br>
            <a:r>
              <a:rPr lang="ru-RU" sz="4400" dirty="0" smtClean="0"/>
              <a:t>Жёлтенький кафтанчик</a:t>
            </a:r>
            <a:br>
              <a:rPr lang="ru-RU" sz="4400" dirty="0" smtClean="0"/>
            </a:br>
            <a:r>
              <a:rPr lang="ru-RU" sz="4400" dirty="0" smtClean="0"/>
              <a:t>Носит…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спешит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200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Одуванчик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C:\Users\Irina\Downloads\одув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4664"/>
            <a:ext cx="29523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одуванцики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548680"/>
            <a:ext cx="2808312" cy="175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одуванчики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2996952"/>
            <a:ext cx="2609721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одуванчики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2420888"/>
            <a:ext cx="4089375" cy="310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 первых дней апреля</a:t>
            </a:r>
            <a:br>
              <a:rPr lang="ru-RU" sz="4000" dirty="0" smtClean="0"/>
            </a:br>
            <a:r>
              <a:rPr lang="ru-RU" sz="4000" dirty="0" smtClean="0"/>
              <a:t>Из дубовой прели</a:t>
            </a:r>
            <a:br>
              <a:rPr lang="ru-RU" sz="4000" dirty="0" smtClean="0"/>
            </a:br>
            <a:r>
              <a:rPr lang="ru-RU" sz="4000" dirty="0" smtClean="0"/>
              <a:t>Выглянул цветочек:</a:t>
            </a:r>
            <a:br>
              <a:rPr lang="ru-RU" sz="4000" dirty="0" smtClean="0"/>
            </a:br>
            <a:r>
              <a:rPr lang="ru-RU" sz="4000" dirty="0" smtClean="0"/>
              <a:t>Синенький глазочек,</a:t>
            </a:r>
            <a:br>
              <a:rPr lang="ru-RU" sz="4000" dirty="0" smtClean="0"/>
            </a:br>
            <a:r>
              <a:rPr lang="ru-RU" sz="4000" dirty="0" smtClean="0"/>
              <a:t>Зелёная одёжка,</a:t>
            </a:r>
            <a:br>
              <a:rPr lang="ru-RU" sz="4000" dirty="0" smtClean="0"/>
            </a:br>
            <a:r>
              <a:rPr lang="ru-RU" sz="4000" dirty="0" smtClean="0"/>
              <a:t>Луковая ножка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733256"/>
            <a:ext cx="6400800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Пролеска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ролеска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92696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140968"/>
            <a:ext cx="1918588" cy="246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ролес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692696"/>
            <a:ext cx="2727831" cy="205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рол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2924944"/>
            <a:ext cx="3528392" cy="249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Будто снежный шар бела,</a:t>
            </a:r>
            <a:br>
              <a:rPr lang="ru-RU" sz="4000" dirty="0" smtClean="0"/>
            </a:br>
            <a:r>
              <a:rPr lang="ru-RU" sz="4000" dirty="0" smtClean="0"/>
              <a:t>По весне она цвела,</a:t>
            </a:r>
            <a:br>
              <a:rPr lang="ru-RU" sz="4000" dirty="0" smtClean="0"/>
            </a:br>
            <a:r>
              <a:rPr lang="ru-RU" sz="4000" dirty="0" smtClean="0"/>
              <a:t>Нежный запах источала</a:t>
            </a:r>
            <a:br>
              <a:rPr lang="ru-RU" sz="4000" dirty="0" smtClean="0"/>
            </a:br>
            <a:r>
              <a:rPr lang="ru-RU" sz="4000" dirty="0" smtClean="0"/>
              <a:t>А когда пора настала,</a:t>
            </a:r>
            <a:br>
              <a:rPr lang="ru-RU" sz="4000" dirty="0" smtClean="0"/>
            </a:br>
            <a:r>
              <a:rPr lang="ru-RU" sz="4000" dirty="0" smtClean="0"/>
              <a:t>Разом сделалась она,</a:t>
            </a:r>
            <a:br>
              <a:rPr lang="ru-RU" sz="4000" dirty="0" smtClean="0"/>
            </a:br>
            <a:r>
              <a:rPr lang="ru-RU" sz="4000" dirty="0" smtClean="0"/>
              <a:t>Вся от ягоды черна.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1008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Черемуха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черемуха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92696"/>
            <a:ext cx="24482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черем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76672"/>
            <a:ext cx="304176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черем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996952"/>
            <a:ext cx="3384376" cy="227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черемуха 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212976"/>
            <a:ext cx="3062853" cy="20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Смотрит солнышко – росток.</a:t>
            </a:r>
            <a:br>
              <a:rPr lang="ru-RU" sz="4000" dirty="0" smtClean="0"/>
            </a:br>
            <a:r>
              <a:rPr lang="ru-RU" sz="4000" dirty="0" smtClean="0"/>
              <a:t>Не травинка, не листок:</a:t>
            </a:r>
            <a:br>
              <a:rPr lang="ru-RU" sz="4000" dirty="0" smtClean="0"/>
            </a:br>
            <a:r>
              <a:rPr lang="ru-RU" sz="4000" dirty="0" smtClean="0"/>
              <a:t>Появился самый первый,</a:t>
            </a:r>
            <a:br>
              <a:rPr lang="ru-RU" sz="4000" dirty="0" smtClean="0"/>
            </a:br>
            <a:r>
              <a:rPr lang="ru-RU" sz="4000" dirty="0" smtClean="0"/>
              <a:t>Желтый маленький цветок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864096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Мать и мачеха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мать и ма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3600400" cy="184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мать и ма 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76672"/>
            <a:ext cx="2108706" cy="233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Мать и ма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492896"/>
            <a:ext cx="3672408" cy="289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мать и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2852936"/>
            <a:ext cx="3617833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 проталинках лесных</a:t>
            </a:r>
            <a:br>
              <a:rPr lang="ru-RU" sz="4000" dirty="0" smtClean="0"/>
            </a:br>
            <a:r>
              <a:rPr lang="ru-RU" sz="4000" dirty="0" smtClean="0"/>
              <a:t>Видим цветики весны:</a:t>
            </a:r>
            <a:br>
              <a:rPr lang="ru-RU" sz="4000" dirty="0" smtClean="0"/>
            </a:br>
            <a:r>
              <a:rPr lang="ru-RU" sz="4000" dirty="0" smtClean="0"/>
              <a:t>Беленькие, нежные</a:t>
            </a:r>
            <a:br>
              <a:rPr lang="ru-RU" sz="4000" dirty="0" smtClean="0"/>
            </a:br>
            <a:r>
              <a:rPr lang="ru-RU" sz="4000" dirty="0" smtClean="0"/>
              <a:t>Первые...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Поздоровался с весной </a:t>
            </a:r>
            <a:br>
              <a:rPr lang="ru-RU" sz="4000" dirty="0" smtClean="0"/>
            </a:br>
            <a:r>
              <a:rPr lang="ru-RU" sz="4000" dirty="0" smtClean="0"/>
              <a:t>Наш цветочек золотой. </a:t>
            </a:r>
            <a:br>
              <a:rPr lang="ru-RU" sz="4000" dirty="0" smtClean="0"/>
            </a:br>
            <a:r>
              <a:rPr lang="ru-RU" sz="4000" dirty="0" smtClean="0"/>
              <a:t>На лютик он похожий, </a:t>
            </a:r>
            <a:br>
              <a:rPr lang="ru-RU" sz="4000" dirty="0" smtClean="0"/>
            </a:br>
            <a:r>
              <a:rPr lang="ru-RU" sz="4000" dirty="0" smtClean="0"/>
              <a:t>Ах, какой пригожий.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1723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Первоцвет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ерв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20688"/>
            <a:ext cx="1872208" cy="243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ерв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24944"/>
            <a:ext cx="26642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ерв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140968"/>
            <a:ext cx="2969761" cy="214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ерв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620688"/>
            <a:ext cx="2897753" cy="213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 гул стоит,</a:t>
            </a:r>
            <a:br>
              <a:rPr lang="ru-RU" sz="4000" dirty="0" smtClean="0"/>
            </a:br>
            <a:r>
              <a:rPr lang="ru-RU" sz="4000" dirty="0" smtClean="0"/>
              <a:t>Здесь для пчёлок стол накрыт:</a:t>
            </a:r>
            <a:br>
              <a:rPr lang="ru-RU" sz="4000" dirty="0" smtClean="0"/>
            </a:br>
            <a:r>
              <a:rPr lang="ru-RU" sz="4000" dirty="0" smtClean="0"/>
              <a:t>Ароматом целый день</a:t>
            </a:r>
            <a:br>
              <a:rPr lang="ru-RU" sz="4000" dirty="0" smtClean="0"/>
            </a:br>
            <a:r>
              <a:rPr lang="ru-RU" sz="4000" dirty="0" smtClean="0"/>
              <a:t>Манит нежная…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Сирень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сире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48680"/>
            <a:ext cx="30963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сире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620688"/>
            <a:ext cx="311377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сире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068960"/>
            <a:ext cx="3240360" cy="226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сире 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996952"/>
            <a:ext cx="3587100" cy="24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2008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i="0" u="none" strike="noStrike" kern="1200" cap="none" spc="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Подснежники</a:t>
            </a:r>
            <a:endParaRPr kumimoji="0" lang="ru-RU" sz="4400" i="0" u="none" strike="noStrike" kern="1200" cap="none" spc="0" normalizeH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одснежник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30963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оснежник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358862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одснежник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24944"/>
            <a:ext cx="3600400" cy="24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одснежник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429000"/>
            <a:ext cx="362748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1628800"/>
            <a:ext cx="66967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белый, голубой;</a:t>
            </a:r>
            <a:br>
              <a:rPr lang="ru-RU" sz="4000" dirty="0" smtClean="0"/>
            </a:br>
            <a:r>
              <a:rPr lang="ru-RU" sz="4000" dirty="0" smtClean="0"/>
              <a:t>На земле растут пустой.</a:t>
            </a:r>
            <a:br>
              <a:rPr lang="ru-RU" sz="4000" dirty="0" smtClean="0"/>
            </a:br>
            <a:r>
              <a:rPr lang="ru-RU" sz="4000" dirty="0" smtClean="0"/>
              <a:t>У весны есть фокусы:</a:t>
            </a:r>
            <a:br>
              <a:rPr lang="ru-RU" sz="4000" dirty="0" smtClean="0"/>
            </a:br>
            <a:r>
              <a:rPr lang="ru-RU" sz="4000" dirty="0" smtClean="0"/>
              <a:t>Распустились...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7727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Крокусы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крокусы желтые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48680"/>
            <a:ext cx="31683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крокусы белые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76672"/>
            <a:ext cx="325779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крокус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140968"/>
            <a:ext cx="280831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крокусы ассорт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2924944"/>
            <a:ext cx="338437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59632" y="1556792"/>
            <a:ext cx="6696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 цветочный принц-поэт,</a:t>
            </a:r>
            <a:br>
              <a:rPr lang="ru-RU" sz="4000" dirty="0" smtClean="0"/>
            </a:br>
            <a:r>
              <a:rPr lang="ru-RU" sz="4000" dirty="0" smtClean="0"/>
              <a:t>В шляпу жёлтую одет.</a:t>
            </a:r>
            <a:br>
              <a:rPr lang="ru-RU" sz="4000" dirty="0" smtClean="0"/>
            </a:br>
            <a:r>
              <a:rPr lang="ru-RU" sz="4000" dirty="0" smtClean="0"/>
              <a:t>Про весну сонет на бис</a:t>
            </a:r>
            <a:br>
              <a:rPr lang="ru-RU" sz="4000" dirty="0" smtClean="0"/>
            </a:br>
            <a:r>
              <a:rPr lang="ru-RU" sz="4000" dirty="0" smtClean="0"/>
              <a:t>Прочитает нам 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–…</a:t>
            </a:r>
            <a:endParaRPr lang="ru-RU" sz="400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Нарцисс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Рисунок 10" descr="C:\Users\Irina\Downloads\нарциссы 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76672"/>
            <a:ext cx="309634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Irina\Downloads\нарциссы 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48680"/>
            <a:ext cx="282574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Irina\Downloads\нарциссы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068960"/>
            <a:ext cx="2952328" cy="243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Irina\Downloads\нарциссы 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924944"/>
            <a:ext cx="3551287" cy="2657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3568" y="980728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растут,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разноцветные,</a:t>
            </a:r>
            <a:br>
              <a:rPr lang="ru-RU" sz="4000" dirty="0" smtClean="0"/>
            </a:br>
            <a:r>
              <a:rPr lang="ru-RU" sz="4000" dirty="0" smtClean="0"/>
              <a:t>Летом были бы они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 незаметными,</a:t>
            </a:r>
            <a:br>
              <a:rPr lang="ru-RU" sz="4000" dirty="0" smtClean="0"/>
            </a:br>
            <a:r>
              <a:rPr lang="ru-RU" sz="4000" dirty="0" smtClean="0"/>
              <a:t>А весною так желанны</a:t>
            </a:r>
            <a:br>
              <a:rPr lang="ru-RU" sz="4000" dirty="0" smtClean="0"/>
            </a:br>
            <a:r>
              <a:rPr lang="ru-RU" sz="4000" dirty="0" smtClean="0"/>
              <a:t>Нам нарциссы и...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</a:t>
            </a:r>
            <a:br>
              <a:rPr lang="ru-RU" sz="4000" dirty="0" smtClean="0"/>
            </a:br>
            <a:r>
              <a:rPr lang="ru-RU" sz="4000" dirty="0" smtClean="0"/>
              <a:t>Нам нарциссы 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Тюльпаны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тюльп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648"/>
            <a:ext cx="338437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тюльпаны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32656"/>
            <a:ext cx="289775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тюльпаны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924944"/>
            <a:ext cx="3672408" cy="256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тюльпаны 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40968"/>
            <a:ext cx="2969761" cy="235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74C50D0-8555-4E53-9298-1F60CA77144C}"/>
</file>

<file path=customXml/itemProps2.xml><?xml version="1.0" encoding="utf-8"?>
<ds:datastoreItem xmlns:ds="http://schemas.openxmlformats.org/officeDocument/2006/customXml" ds:itemID="{DDB156BD-0176-4FA3-9750-B4942F9323CF}"/>
</file>

<file path=customXml/itemProps3.xml><?xml version="1.0" encoding="utf-8"?>
<ds:datastoreItem xmlns:ds="http://schemas.openxmlformats.org/officeDocument/2006/customXml" ds:itemID="{007A09B4-E88B-4EF2-A4CF-D7EA9532A92E}"/>
</file>

<file path=customXml/itemProps4.xml><?xml version="1.0" encoding="utf-8"?>
<ds:datastoreItem xmlns:ds="http://schemas.openxmlformats.org/officeDocument/2006/customXml" ds:itemID="{5C52310F-6C63-4181-A42E-1E8F0DDFD586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300</TotalTime>
  <Words>77</Words>
  <Application>Microsoft Office PowerPoint</Application>
  <PresentationFormat>Экран (4:3)</PresentationFormat>
  <Paragraphs>30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Начальная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OEM</dc:creator>
  <cp:lastModifiedBy>Пользователь Windows</cp:lastModifiedBy>
  <cp:revision>29</cp:revision>
  <dcterms:modified xsi:type="dcterms:W3CDTF">2020-05-18T17:23:31Z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