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1737-33D1-4B35-BF0F-7ED89C00B1E4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0F65-62B7-4A26-84F5-70B328BA1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2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373E-78DF-4E8C-BC40-070460A4ED38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8A548-8BDD-4D49-96F8-CC380EFD5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3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0003" y="2204864"/>
            <a:ext cx="7915276" cy="1143009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Segoe Print" pitchFamily="2" charset="0"/>
                <a:cs typeface="Times New Roman" pitchFamily="18" charset="0"/>
              </a:rPr>
              <a:t>Домашние  животные</a:t>
            </a:r>
            <a:endParaRPr lang="ru-RU" b="1" dirty="0">
              <a:solidFill>
                <a:schemeClr val="tx2"/>
              </a:solidFill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027" name="Picture 3" descr="C:\Users\ASER\Desktop\дом. живот\1341870706_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1785950" cy="1339463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04905005304805605505105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7166"/>
            <a:ext cx="1857388" cy="166422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P81860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285728"/>
            <a:ext cx="1314459" cy="1785950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IMG_269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6459" y="4005064"/>
            <a:ext cx="2301105" cy="1537138"/>
          </a:xfrm>
          <a:prstGeom prst="rect">
            <a:avLst/>
          </a:prstGeom>
          <a:noFill/>
        </p:spPr>
      </p:pic>
      <p:pic>
        <p:nvPicPr>
          <p:cNvPr id="1031" name="Picture 7" descr="C:\Users\ASER\Desktop\дом. живот\thCAXTZCA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6479" y="4005064"/>
            <a:ext cx="2408800" cy="1436015"/>
          </a:xfrm>
          <a:prstGeom prst="rect">
            <a:avLst/>
          </a:prstGeom>
          <a:noFill/>
        </p:spPr>
      </p:pic>
      <p:pic>
        <p:nvPicPr>
          <p:cNvPr id="1032" name="Picture 8" descr="C:\Users\ASER\Desktop\дом. живот\svin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57804" y="3491088"/>
            <a:ext cx="2143140" cy="1429876"/>
          </a:xfrm>
          <a:prstGeom prst="rect">
            <a:avLst/>
          </a:prstGeom>
          <a:noFill/>
        </p:spPr>
      </p:pic>
      <p:pic>
        <p:nvPicPr>
          <p:cNvPr id="1033" name="Picture 9" descr="C:\Users\ASER\Desktop\дом. живот\37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642918"/>
            <a:ext cx="1857387" cy="1396755"/>
          </a:xfrm>
          <a:prstGeom prst="rect">
            <a:avLst/>
          </a:prstGeom>
          <a:noFill/>
        </p:spPr>
      </p:pic>
      <p:pic>
        <p:nvPicPr>
          <p:cNvPr id="1034" name="Picture 10" descr="C:\Users\ASER\Desktop\дом. живот\Koshki-i-kotyat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5157192"/>
            <a:ext cx="1714512" cy="133350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Свинья, хряк, поросенок  у свинарника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6488" y="273050"/>
            <a:ext cx="5111750" cy="5853113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Назови семью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i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Бежит толстушка,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Хвостик – завитушка,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Ушки пирожком,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Рыльце пятачком,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ногах копытца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Торопится к корытцу.</a:t>
            </a:r>
          </a:p>
          <a:p>
            <a:pPr marL="342900" indent="-34290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Поросенок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Хавроша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ребенка любила,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теплую лужу купаться водила.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они в теплой луже валялись,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Весело хрюкали, в грязь зарывались.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доволен был толстый сынок,</a:t>
            </a:r>
          </a:p>
          <a:p>
            <a:pPr marL="342900" indent="-34290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сыночка звала « Пятачок»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SER\Desktop\дом. живот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2857520" cy="2140382"/>
          </a:xfrm>
          <a:prstGeom prst="rect">
            <a:avLst/>
          </a:prstGeom>
          <a:noFill/>
        </p:spPr>
      </p:pic>
      <p:pic>
        <p:nvPicPr>
          <p:cNvPr id="6147" name="Picture 3" descr="C:\Users\ASER\Desktop\дом. живот\загруженное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857232"/>
            <a:ext cx="1806200" cy="1357322"/>
          </a:xfrm>
          <a:prstGeom prst="rect">
            <a:avLst/>
          </a:prstGeom>
          <a:noFill/>
        </p:spPr>
      </p:pic>
      <p:pic>
        <p:nvPicPr>
          <p:cNvPr id="6148" name="Picture 4" descr="C:\Users\ASER\Desktop\дом. живот\загруженное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714884"/>
            <a:ext cx="2000264" cy="1329963"/>
          </a:xfrm>
          <a:prstGeom prst="rect">
            <a:avLst/>
          </a:prstGeom>
          <a:noFill/>
        </p:spPr>
      </p:pic>
      <p:pic>
        <p:nvPicPr>
          <p:cNvPr id="6149" name="Picture 5" descr="C:\Users\ASER\Desktop\дом. живот\загруженное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72008"/>
            <a:ext cx="2071689" cy="1381126"/>
          </a:xfrm>
          <a:prstGeom prst="rect">
            <a:avLst/>
          </a:prstGeom>
          <a:noFill/>
        </p:spPr>
      </p:pic>
      <p:pic>
        <p:nvPicPr>
          <p:cNvPr id="6150" name="Picture 6" descr="C:\Users\ASER\Desktop\дом. живот\загруженное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49" y="857232"/>
            <a:ext cx="1934321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3008313" cy="1149372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Овца, баран, ягненок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Вот шерстяные рукавички – из чьей шерсти связаны ?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Овца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Летом в поле травку рвет,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зимой в хлеву живет: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Сена вволю ей дают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 ягненка в прибыль ждут.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рогата, не бодлива,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Беспокойна, боязлива.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Шерстку у овцы стригут,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Вяжут из нее и ткут.</a:t>
            </a:r>
          </a:p>
          <a:p>
            <a:pPr marL="342900" indent="-34290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Отгадай загадку: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кудряшки, тонкие копытца…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поле рядом с мамой весело резвится:</a:t>
            </a:r>
          </a:p>
          <a:p>
            <a:pPr marL="342900" indent="-342900"/>
            <a:r>
              <a:rPr lang="ru-RU" sz="1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Розовую</a:t>
            </a:r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кашку хорошо жевать,</a:t>
            </a:r>
          </a:p>
          <a:p>
            <a:pPr marL="342900" indent="-342900"/>
            <a:r>
              <a:rPr lang="ru-RU" sz="1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Молочком овечьим сладко запивать.</a:t>
            </a:r>
          </a:p>
          <a:p>
            <a:pPr marL="342900" indent="-342900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C:\Users\ASER\Desktop\загруженное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357694"/>
            <a:ext cx="2184040" cy="1654064"/>
          </a:xfrm>
          <a:prstGeom prst="rect">
            <a:avLst/>
          </a:prstGeom>
          <a:noFill/>
        </p:spPr>
      </p:pic>
      <p:pic>
        <p:nvPicPr>
          <p:cNvPr id="3074" name="Picture 2" descr="C:\Users\ASER\Desktop\ov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00306"/>
            <a:ext cx="4786314" cy="1720082"/>
          </a:xfrm>
          <a:prstGeom prst="rect">
            <a:avLst/>
          </a:prstGeom>
          <a:noFill/>
        </p:spPr>
      </p:pic>
      <p:pic>
        <p:nvPicPr>
          <p:cNvPr id="3075" name="Picture 3" descr="C:\Users\ASER\Desktop\1327254368_Shee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714356"/>
            <a:ext cx="2286015" cy="1714512"/>
          </a:xfrm>
          <a:prstGeom prst="rect">
            <a:avLst/>
          </a:prstGeom>
          <a:noFill/>
        </p:spPr>
      </p:pic>
      <p:pic>
        <p:nvPicPr>
          <p:cNvPr id="3076" name="Picture 4" descr="C:\Users\ASER\Desktop\0490500530480560550510500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857232"/>
            <a:ext cx="1785950" cy="1600213"/>
          </a:xfrm>
          <a:prstGeom prst="rect">
            <a:avLst/>
          </a:prstGeom>
          <a:noFill/>
        </p:spPr>
      </p:pic>
      <p:pic>
        <p:nvPicPr>
          <p:cNvPr id="3077" name="Picture 5" descr="C:\Users\ASER\Desktop\new_pa1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94"/>
            <a:ext cx="2428892" cy="166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Times New Roman" pitchFamily="18" charset="0"/>
              </a:rPr>
              <a:t>Скотный  двор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можно назвать всех обитателей скотного двора 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Перечислите домашних животных о которых мы говорили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всех домашних животных на скотном дворе есть свои дома. Назови их.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травоядные животные ( корова, овца, коза, лошадь 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думаете кошка травоядное или хищное животное? Почему? Кого еще можно отнести к хищникам?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Расскажите о том, какую пользу приносят домашние животные.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SER\Desktop\дом. живот\thCAHAC2U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357562"/>
            <a:ext cx="2143140" cy="1484086"/>
          </a:xfrm>
          <a:prstGeom prst="rect">
            <a:avLst/>
          </a:prstGeom>
          <a:noFill/>
        </p:spPr>
      </p:pic>
      <p:pic>
        <p:nvPicPr>
          <p:cNvPr id="7171" name="Picture 3" descr="C:\Users\ASER\Desktop\дом. живот\thCAQ659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1857388" cy="1343025"/>
          </a:xfrm>
          <a:prstGeom prst="rect">
            <a:avLst/>
          </a:prstGeom>
          <a:noFill/>
        </p:spPr>
      </p:pic>
      <p:pic>
        <p:nvPicPr>
          <p:cNvPr id="7172" name="Picture 4" descr="C:\Users\ASER\Desktop\дом. живот\1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214686"/>
            <a:ext cx="2286016" cy="1719084"/>
          </a:xfrm>
          <a:prstGeom prst="rect">
            <a:avLst/>
          </a:prstGeom>
          <a:noFill/>
        </p:spPr>
      </p:pic>
      <p:pic>
        <p:nvPicPr>
          <p:cNvPr id="7175" name="Picture 7" descr="C:\Users\ASER\Desktop\дом. живот\загруженное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4929198"/>
            <a:ext cx="1428760" cy="1065068"/>
          </a:xfrm>
          <a:prstGeom prst="rect">
            <a:avLst/>
          </a:prstGeom>
          <a:noFill/>
        </p:spPr>
      </p:pic>
      <p:pic>
        <p:nvPicPr>
          <p:cNvPr id="4098" name="Picture 2" descr="C:\Users\ASER\Desktop\IMG_26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714884"/>
            <a:ext cx="1928826" cy="1288455"/>
          </a:xfrm>
          <a:prstGeom prst="rect">
            <a:avLst/>
          </a:prstGeom>
          <a:noFill/>
        </p:spPr>
      </p:pic>
      <p:pic>
        <p:nvPicPr>
          <p:cNvPr id="4099" name="Picture 3" descr="C:\Users\ASER\Desktop\img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929198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71480"/>
            <a:ext cx="4429156" cy="23083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где живет ?»</a:t>
            </a:r>
          </a:p>
          <a:p>
            <a:r>
              <a:rPr lang="ru-RU" dirty="0" smtClean="0"/>
              <a:t>Назовите дома различных животных.</a:t>
            </a:r>
          </a:p>
          <a:p>
            <a:r>
              <a:rPr lang="ru-RU" dirty="0" smtClean="0"/>
              <a:t>Корова- коровий дом- коровник или хлев.</a:t>
            </a:r>
          </a:p>
          <a:p>
            <a:r>
              <a:rPr lang="ru-RU" dirty="0" smtClean="0"/>
              <a:t>Собака-  ……  будка или конура</a:t>
            </a:r>
          </a:p>
          <a:p>
            <a:r>
              <a:rPr lang="ru-RU" dirty="0" smtClean="0"/>
              <a:t>Лошадь - ……конюшня, стойло.</a:t>
            </a:r>
          </a:p>
          <a:p>
            <a:r>
              <a:rPr lang="ru-RU" dirty="0" smtClean="0"/>
              <a:t>Коза - …..  хлев, сарай.</a:t>
            </a:r>
          </a:p>
          <a:p>
            <a:r>
              <a:rPr lang="ru-RU" dirty="0" smtClean="0"/>
              <a:t>Овца - ….  хлев, ясли.</a:t>
            </a:r>
          </a:p>
          <a:p>
            <a:r>
              <a:rPr lang="ru-RU" dirty="0" smtClean="0"/>
              <a:t>Кошка -… дом, квартира.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21471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Игра « Кто как голос подает?</a:t>
            </a:r>
          </a:p>
          <a:p>
            <a:r>
              <a:rPr lang="ru-RU" dirty="0" smtClean="0"/>
              <a:t>Свинья – хрюкает</a:t>
            </a:r>
          </a:p>
          <a:p>
            <a:r>
              <a:rPr lang="ru-RU" dirty="0" smtClean="0"/>
              <a:t>Собака – лает</a:t>
            </a:r>
          </a:p>
          <a:p>
            <a:r>
              <a:rPr lang="ru-RU" dirty="0" smtClean="0"/>
              <a:t>Овца – мекает</a:t>
            </a:r>
          </a:p>
          <a:p>
            <a:r>
              <a:rPr lang="ru-RU" dirty="0" smtClean="0"/>
              <a:t>Коза – блеет</a:t>
            </a:r>
          </a:p>
          <a:p>
            <a:r>
              <a:rPr lang="ru-RU" dirty="0" smtClean="0"/>
              <a:t>Лошадь – ржет</a:t>
            </a:r>
          </a:p>
          <a:p>
            <a:r>
              <a:rPr lang="ru-RU" dirty="0" smtClean="0"/>
              <a:t>Кошка - мяукает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786058"/>
            <a:ext cx="6000792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Игра «Семья животных»</a:t>
            </a:r>
          </a:p>
          <a:p>
            <a:r>
              <a:rPr lang="ru-RU" dirty="0" smtClean="0"/>
              <a:t>Назови членов семей различных  домашних животных</a:t>
            </a:r>
          </a:p>
          <a:p>
            <a:r>
              <a:rPr lang="ru-RU" dirty="0" smtClean="0"/>
              <a:t>Корова ,бык ,теленок.</a:t>
            </a:r>
          </a:p>
          <a:p>
            <a:r>
              <a:rPr lang="ru-RU" dirty="0" smtClean="0"/>
              <a:t>Свинья ,боров ,поросенок.</a:t>
            </a:r>
          </a:p>
          <a:p>
            <a:r>
              <a:rPr lang="ru-RU" dirty="0" smtClean="0"/>
              <a:t>Овца ,баран ,ягненок.</a:t>
            </a:r>
          </a:p>
          <a:p>
            <a:r>
              <a:rPr lang="ru-RU" dirty="0" smtClean="0"/>
              <a:t>Лошадь, конь, жеребенок.</a:t>
            </a:r>
          </a:p>
          <a:p>
            <a:r>
              <a:rPr lang="ru-RU" dirty="0" smtClean="0"/>
              <a:t>Коза, козел, козленок.</a:t>
            </a:r>
          </a:p>
          <a:p>
            <a:r>
              <a:rPr lang="ru-RU" dirty="0" smtClean="0"/>
              <a:t>Собак, пес, щенок.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2571744"/>
            <a:ext cx="3286148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Игра « Кто какую пользу приносит?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3786190"/>
            <a:ext cx="3500462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Игра « Кто что кушает?</a:t>
            </a:r>
          </a:p>
          <a:p>
            <a:r>
              <a:rPr lang="ru-RU" dirty="0" smtClean="0"/>
              <a:t>Собака - любит есть мясо, кости.</a:t>
            </a:r>
          </a:p>
          <a:p>
            <a:r>
              <a:rPr lang="ru-RU" dirty="0" smtClean="0"/>
              <a:t>Кошка –</a:t>
            </a:r>
          </a:p>
          <a:p>
            <a:r>
              <a:rPr lang="ru-RU" dirty="0" smtClean="0"/>
              <a:t>Корова-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5214950"/>
            <a:ext cx="4214842" cy="1200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 « Кто как выглядит?»</a:t>
            </a:r>
          </a:p>
          <a:p>
            <a:r>
              <a:rPr lang="ru-RU" dirty="0" smtClean="0"/>
              <a:t>Расскажи о том какие части тела есть у домашних животных.  ( рога, копыта, грива, вымя 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спутники и друзья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Попробуйте представить нашу жизнь без собак и кошек, коров и лошадей, коз, овец и свиней. Нет, это невозможно!  Мы привыкли к четвероногим друзьям и помощникам. Многие тысячелетия они живут рядом, кормят и поят, одевают и обувают нас, отдают нам свою привязанность, тепло и ласку, пробуждая в наших сердцах благодарность и доброту.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85721" y="1428736"/>
            <a:ext cx="2928957" cy="476250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Домашние животные.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Домашних животных я очень люблю: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Кормлю, берегу и ласкаю,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Собаку и кошку, козу и свинью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Друзьями своими считаю.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Корова, коза молоко нам дают,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Нет шерсти овечьей пышней,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Нам кошка- мурлыка подарит уют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всех переловит мышей.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Помощники наши – корова, баран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конь вороной,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темногривый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Живут с нами рядом, привязаны к нам,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Доверчивы, миролюбивы.</a:t>
            </a:r>
          </a:p>
          <a:p>
            <a:endParaRPr lang="ru-RU" sz="1800" dirty="0"/>
          </a:p>
        </p:txBody>
      </p:sp>
      <p:pic>
        <p:nvPicPr>
          <p:cNvPr id="3076" name="Picture 4" descr="C:\Users\ASER\Desktop\дом. живот\img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85926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C:\Users\ASER\Desktop\дом. живот\thCAMRZ0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714488"/>
            <a:ext cx="1895475" cy="1419225"/>
          </a:xfrm>
          <a:prstGeom prst="rect">
            <a:avLst/>
          </a:prstGeom>
          <a:noFill/>
        </p:spPr>
      </p:pic>
      <p:pic>
        <p:nvPicPr>
          <p:cNvPr id="1026" name="Picture 2" descr="C:\Users\ASER\Desktop\дом. живот\IMG_26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3143249"/>
            <a:ext cx="2245805" cy="1500198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IMG_72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1495234" cy="2238374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IMG_54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643446"/>
            <a:ext cx="2381250" cy="1590675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aa1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3504" y="3286124"/>
            <a:ext cx="1571636" cy="1214446"/>
          </a:xfrm>
          <a:prstGeom prst="rect">
            <a:avLst/>
          </a:prstGeom>
          <a:noFill/>
        </p:spPr>
      </p:pic>
      <p:pic>
        <p:nvPicPr>
          <p:cNvPr id="1030" name="Picture 6" descr="C:\Users\ASER\Desktop\дом. живот\PB215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4643446"/>
            <a:ext cx="23812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Собака, пес, щенок у конуры.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в детстве не мечтал о забавном милом щенке ? С его появлением  жизнь меняется, становится интересней и веселей!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Отгадай загадку </a:t>
            </a:r>
            <a:r>
              <a:rPr lang="ru-RU" sz="20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хозяину служу –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Дом хозяйский сторожу,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рычу и громко лаю,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чужих я прогоняю.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купили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выходной на Птичьем рынке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Папа мне купил щенка.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принес его в корзинке-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Песик маленький пока!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забавный, неуклюжий,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Прямо в нос меня лизнул,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Напустил в прихожей лужу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хвостом слегка вильнул.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 чесал щенка за ухом,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Щекотал ему живот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 щенок мне лучшим другом,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 теперь у нас живет..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SER\Desktop\дом. живот\1384600632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572008"/>
            <a:ext cx="2357454" cy="1414472"/>
          </a:xfrm>
          <a:prstGeom prst="rect">
            <a:avLst/>
          </a:prstGeom>
          <a:noFill/>
        </p:spPr>
      </p:pic>
      <p:pic>
        <p:nvPicPr>
          <p:cNvPr id="2053" name="Picture 5" descr="C:\Users\ASER\Desktop\дом. живот\thCAGYF25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428736"/>
            <a:ext cx="1971675" cy="1438275"/>
          </a:xfrm>
          <a:prstGeom prst="rect">
            <a:avLst/>
          </a:prstGeom>
          <a:noFill/>
        </p:spPr>
      </p:pic>
      <p:pic>
        <p:nvPicPr>
          <p:cNvPr id="3" name="Picture 3" descr="C:\Users\ASER\Desktop\дом. живот\thCAXTZC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000372"/>
            <a:ext cx="2476500" cy="1476375"/>
          </a:xfrm>
          <a:prstGeom prst="rect">
            <a:avLst/>
          </a:prstGeom>
          <a:noFill/>
        </p:spPr>
      </p:pic>
      <p:pic>
        <p:nvPicPr>
          <p:cNvPr id="8" name="Picture 5" descr="C:\Users\ASER\Desktop\дом. живот\загруженное (1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714488"/>
            <a:ext cx="2457450" cy="1857375"/>
          </a:xfrm>
          <a:prstGeom prst="rect">
            <a:avLst/>
          </a:prstGeom>
          <a:noFill/>
        </p:spPr>
      </p:pic>
      <p:pic>
        <p:nvPicPr>
          <p:cNvPr id="10" name="Picture 2" descr="C:\Users\ASER\Desktop\im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929066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Segoe Print" pitchFamily="2" charset="0"/>
              </a:rPr>
              <a:t>Кто живет в будке, конуре?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146" name="Picture 2" descr="C:\Users\ASER\Desktop\9e698aeacc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14554"/>
            <a:ext cx="5814948" cy="3543237"/>
          </a:xfrm>
          <a:prstGeom prst="rect">
            <a:avLst/>
          </a:prstGeom>
          <a:noFill/>
        </p:spPr>
      </p:pic>
      <p:pic>
        <p:nvPicPr>
          <p:cNvPr id="6148" name="Picture 4" descr="C:\Users\ASER\Desktop\загруженное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1643074" cy="1214446"/>
          </a:xfrm>
          <a:prstGeom prst="rect">
            <a:avLst/>
          </a:prstGeom>
          <a:noFill/>
        </p:spPr>
      </p:pic>
      <p:pic>
        <p:nvPicPr>
          <p:cNvPr id="6150" name="Picture 6" descr="C:\Users\ASER\Desktop\загруженное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357562"/>
            <a:ext cx="1600201" cy="1304925"/>
          </a:xfrm>
          <a:prstGeom prst="rect">
            <a:avLst/>
          </a:prstGeom>
          <a:noFill/>
        </p:spPr>
      </p:pic>
      <p:pic>
        <p:nvPicPr>
          <p:cNvPr id="6151" name="Picture 7" descr="C:\Users\ASER\Desktop\загруженное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1643074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Кошка, кот, котенок в доме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Хищник  или нет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питается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выглядит 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Где живет?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2757477" cy="4786346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загадку 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Хоть и бархатные лапки,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зовут меня «царапкой»,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Мышек ловко я ловлю,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из блюдца пью.</a:t>
            </a:r>
          </a:p>
          <a:p>
            <a:pPr marL="342900" indent="-342900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Котенок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Пушистая мама, пушистый сынок,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вместе катали по полу клубок.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Мама котенку в игре потакала,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Лапкой клубочек ему подавала.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же сынок убежал от клубка?</a:t>
            </a:r>
          </a:p>
          <a:p>
            <a:pPr marL="342900" indent="-34290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Просит у мамы малыш молока!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SER\Desktop\дом. живот\thCA11WNJ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00504"/>
            <a:ext cx="1857388" cy="1175082"/>
          </a:xfrm>
          <a:prstGeom prst="rect">
            <a:avLst/>
          </a:prstGeom>
          <a:noFill/>
        </p:spPr>
      </p:pic>
      <p:pic>
        <p:nvPicPr>
          <p:cNvPr id="2052" name="Picture 4" descr="C:\Users\ASER\Desktop\дом. живот\thCA42WVH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66"/>
            <a:ext cx="2071702" cy="1408394"/>
          </a:xfrm>
          <a:prstGeom prst="rect">
            <a:avLst/>
          </a:prstGeom>
          <a:noFill/>
        </p:spPr>
      </p:pic>
      <p:pic>
        <p:nvPicPr>
          <p:cNvPr id="3075" name="Picture 3" descr="C:\Users\ASER\Desktop\дом. живот\copycatanimalpho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071942"/>
            <a:ext cx="2786082" cy="1684608"/>
          </a:xfrm>
          <a:prstGeom prst="rect">
            <a:avLst/>
          </a:prstGeom>
          <a:noFill/>
        </p:spPr>
      </p:pic>
      <p:pic>
        <p:nvPicPr>
          <p:cNvPr id="6" name="Picture 2" descr="C:\Users\ASER\Desktop\koshka-s-kotyata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1928802"/>
            <a:ext cx="2827320" cy="1765558"/>
          </a:xfrm>
          <a:prstGeom prst="rect">
            <a:avLst/>
          </a:prstGeom>
          <a:noFill/>
        </p:spPr>
      </p:pic>
      <p:pic>
        <p:nvPicPr>
          <p:cNvPr id="8" name="Picture 4" descr="C:\Users\ASER\Desktop\1300060112_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285992"/>
            <a:ext cx="1785950" cy="1229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1162050"/>
          </a:xfr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Лошадь, конь, жеребенок  у конюшни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Расскажи о том, какую еду предпочитает лошадь. ( Лошадь предпочитает овес, сено, свежую траву, можно угостить сахаром, черным хлебом с солью). Как можно назвать животное питающееся растительной пищей?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( травоядное животное)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7158" y="1428736"/>
            <a:ext cx="3008313" cy="469106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Лошадь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стойле за оградкой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Спит и ест моя лошадка.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Причешу ее, и грива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Ляжет волнами красиво.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Дам лошадке сахарку,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Будет рада седоку,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Понесет меня галопом</a:t>
            </a:r>
          </a:p>
          <a:p>
            <a:pPr marL="342900" indent="-34290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лесным тенистым тропам.</a:t>
            </a:r>
          </a:p>
          <a:p>
            <a:pPr marL="342900" indent="-342900" algn="ctr"/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Отгадай </a:t>
            </a:r>
            <a:r>
              <a:rPr lang="ru-RU" sz="1600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загадку 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длинноногий,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Малыш длинногривый, 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 довольна: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Сыночек красивый.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бегает рысью,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скачет галопом,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копыта по тропке,</a:t>
            </a:r>
          </a:p>
          <a:p>
            <a:pPr marL="342900" indent="-342900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Стучат : « Топ- топ- топ».</a:t>
            </a:r>
          </a:p>
        </p:txBody>
      </p:sp>
      <p:pic>
        <p:nvPicPr>
          <p:cNvPr id="1026" name="Picture 2" descr="C:\Users\ASER\Desktop\дом. живот\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143116"/>
            <a:ext cx="2381250" cy="1790700"/>
          </a:xfrm>
          <a:prstGeom prst="rect">
            <a:avLst/>
          </a:prstGeom>
          <a:noFill/>
        </p:spPr>
      </p:pic>
      <p:pic>
        <p:nvPicPr>
          <p:cNvPr id="1027" name="Picture 3" descr="C:\Users\ASER\Desktop\дом. живот\9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166936" cy="1629536"/>
          </a:xfrm>
          <a:prstGeom prst="rect">
            <a:avLst/>
          </a:prstGeom>
          <a:noFill/>
        </p:spPr>
      </p:pic>
      <p:pic>
        <p:nvPicPr>
          <p:cNvPr id="1028" name="Picture 4" descr="C:\Users\ASER\Desktop\дом. живот\7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381250" cy="1790700"/>
          </a:xfrm>
          <a:prstGeom prst="rect">
            <a:avLst/>
          </a:prstGeom>
          <a:noFill/>
        </p:spPr>
      </p:pic>
      <p:pic>
        <p:nvPicPr>
          <p:cNvPr id="1029" name="Picture 5" descr="C:\Users\ASER\Desktop\дом. живот\8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23812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358114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КТО ЗДЕСЬ ЖИВЕТ ?  КАК  НАЗЫВАЕТСЯ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C:\Users\ASER\Desktop\konushi-vnut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83320"/>
            <a:ext cx="7762876" cy="47935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116205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Корова, бык, теленок в коровнике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14290"/>
            <a:ext cx="5111750" cy="58531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/>
              <a:t>Какую пользу приносит ?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28736"/>
            <a:ext cx="3036917" cy="462598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сметану, и кефир,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Молоко и вкусный сыр,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Чтобы были мы здоровы,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Даст нам пестрая…</a:t>
            </a:r>
          </a:p>
          <a:p>
            <a:pPr marL="342900" indent="-34290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Теленок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корова теленка ласкала,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Плоскую мордочку всю облизала.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Может, не нравится это сынку,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Просит он маму о чем-то: «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молочное вымя дала-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о чем он просил, поняла.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SER\Desktop\дом. живот\загруженное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143116"/>
            <a:ext cx="2281293" cy="1643074"/>
          </a:xfrm>
          <a:prstGeom prst="rect">
            <a:avLst/>
          </a:prstGeom>
          <a:noFill/>
        </p:spPr>
      </p:pic>
      <p:pic>
        <p:nvPicPr>
          <p:cNvPr id="4101" name="Picture 5" descr="C:\Users\ASER\Desktop\дом. живот\загруженное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857232"/>
            <a:ext cx="1628775" cy="1219200"/>
          </a:xfrm>
          <a:prstGeom prst="rect">
            <a:avLst/>
          </a:prstGeom>
          <a:noFill/>
        </p:spPr>
      </p:pic>
      <p:pic>
        <p:nvPicPr>
          <p:cNvPr id="4103" name="Picture 7" descr="C:\Users\ASER\Desktop\дом. живот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1581150" cy="1219200"/>
          </a:xfrm>
          <a:prstGeom prst="rect">
            <a:avLst/>
          </a:prstGeom>
          <a:noFill/>
        </p:spPr>
      </p:pic>
      <p:pic>
        <p:nvPicPr>
          <p:cNvPr id="7170" name="Picture 2" descr="C:\Users\ASER\Desktop\209_ma_p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3449" y="3857628"/>
            <a:ext cx="3986138" cy="2216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Коза, козел, козленок  у  хлева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30174"/>
            <a:ext cx="5111750" cy="585311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dirty="0" smtClean="0"/>
              <a:t>Как выглядит ?</a:t>
            </a:r>
          </a:p>
          <a:p>
            <a:r>
              <a:rPr lang="ru-RU" sz="1800" dirty="0" smtClean="0"/>
              <a:t>Как подает голос ?</a:t>
            </a:r>
          </a:p>
          <a:p>
            <a:r>
              <a:rPr lang="ru-RU" sz="1800" dirty="0" smtClean="0"/>
              <a:t>Где живет ?</a:t>
            </a:r>
          </a:p>
          <a:p>
            <a:r>
              <a:rPr lang="ru-RU" sz="1800" dirty="0" smtClean="0"/>
              <a:t>Что кушает ?</a:t>
            </a:r>
          </a:p>
          <a:p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Отгадай загадку: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копытца встану,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Листики достану.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осинку обдеру –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Пожевать люблю кору.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Ростом я невелика,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Но хватает молока.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Тонконога и рогата,</a:t>
            </a:r>
          </a:p>
          <a:p>
            <a:pPr marL="342900" indent="-34290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Как зовут меня, ребята?</a:t>
            </a:r>
          </a:p>
          <a:p>
            <a:pPr marL="342900" indent="-342900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Козленок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огород, резвясь, проник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Быстроногий озорник,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капусту обглодал,</a:t>
            </a:r>
          </a:p>
          <a:p>
            <a:pPr marL="342900" indent="-342900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Крикнул : « </a:t>
            </a:r>
            <a:r>
              <a:rPr lang="ru-RU" sz="1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 и убежал.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SER\Desktop\дом. живот\thCAO0KL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85992"/>
            <a:ext cx="2722214" cy="1995409"/>
          </a:xfrm>
          <a:prstGeom prst="rect">
            <a:avLst/>
          </a:prstGeom>
          <a:noFill/>
        </p:spPr>
      </p:pic>
      <p:pic>
        <p:nvPicPr>
          <p:cNvPr id="5122" name="Picture 2" descr="C:\Users\ASER\Desktop\дом. живот\IMG_3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571480"/>
            <a:ext cx="2381250" cy="1590675"/>
          </a:xfrm>
          <a:prstGeom prst="rect">
            <a:avLst/>
          </a:prstGeom>
          <a:noFill/>
        </p:spPr>
      </p:pic>
      <p:pic>
        <p:nvPicPr>
          <p:cNvPr id="5123" name="Picture 3" descr="C:\Users\ASER\Desktop\дом. живот\IMG_96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14818"/>
            <a:ext cx="2352749" cy="1571636"/>
          </a:xfrm>
          <a:prstGeom prst="rect">
            <a:avLst/>
          </a:prstGeom>
          <a:noFill/>
        </p:spPr>
      </p:pic>
      <p:pic>
        <p:nvPicPr>
          <p:cNvPr id="5124" name="Picture 4" descr="C:\Users\ASER\Desktop\дом. живот\IMG_9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1481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B38665-3B32-49DB-BC4F-5E59BAF513E6}"/>
</file>

<file path=customXml/itemProps2.xml><?xml version="1.0" encoding="utf-8"?>
<ds:datastoreItem xmlns:ds="http://schemas.openxmlformats.org/officeDocument/2006/customXml" ds:itemID="{624ED697-17BE-4DC2-BA63-DF1CAF7888B2}"/>
</file>

<file path=customXml/itemProps3.xml><?xml version="1.0" encoding="utf-8"?>
<ds:datastoreItem xmlns:ds="http://schemas.openxmlformats.org/officeDocument/2006/customXml" ds:itemID="{B6E5DD61-8E70-4112-8A1D-94FDFFC1B9FE}"/>
</file>

<file path=customXml/itemProps4.xml><?xml version="1.0" encoding="utf-8"?>
<ds:datastoreItem xmlns:ds="http://schemas.openxmlformats.org/officeDocument/2006/customXml" ds:itemID="{ED92C75E-3943-4BD9-9F83-FC885F721319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634</TotalTime>
  <Words>1040</Words>
  <Application>Microsoft Office PowerPoint</Application>
  <PresentationFormat>Экран (4:3)</PresentationFormat>
  <Paragraphs>187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Домашние  животные</vt:lpstr>
      <vt:lpstr>Наши спутники и друзья</vt:lpstr>
      <vt:lpstr>Собака, пес, щенок у конуры.</vt:lpstr>
      <vt:lpstr>Кто живет в будке, конуре?</vt:lpstr>
      <vt:lpstr>Кошка, кот, котенок в доме</vt:lpstr>
      <vt:lpstr>Лошадь, конь, жеребенок  у конюшни</vt:lpstr>
      <vt:lpstr>Презентация PowerPoint</vt:lpstr>
      <vt:lpstr>Корова, бык, теленок в коровнике</vt:lpstr>
      <vt:lpstr>Коза, козел, козленок  у  хлева</vt:lpstr>
      <vt:lpstr>Свинья, хряк, поросенок  у свинарника</vt:lpstr>
      <vt:lpstr>Овца, баран, ягненок  у  хлева</vt:lpstr>
      <vt:lpstr>Скотный  двор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 животные</dc:title>
  <dc:creator>ASER</dc:creator>
  <cp:lastModifiedBy>Пользователь Windows</cp:lastModifiedBy>
  <cp:revision>87</cp:revision>
  <dcterms:created xsi:type="dcterms:W3CDTF">2013-12-04T17:33:17Z</dcterms:created>
  <dcterms:modified xsi:type="dcterms:W3CDTF">2020-05-12T12:14:10Z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