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1" r:id="rId3"/>
    <p:sldId id="272" r:id="rId4"/>
    <p:sldId id="273" r:id="rId5"/>
    <p:sldId id="274" r:id="rId6"/>
    <p:sldId id="276" r:id="rId7"/>
    <p:sldId id="275" r:id="rId8"/>
    <p:sldId id="277" r:id="rId9"/>
    <p:sldId id="290" r:id="rId10"/>
    <p:sldId id="278" r:id="rId11"/>
    <p:sldId id="279" r:id="rId12"/>
    <p:sldId id="280" r:id="rId13"/>
    <p:sldId id="281" r:id="rId14"/>
    <p:sldId id="282" r:id="rId15"/>
    <p:sldId id="289" r:id="rId16"/>
    <p:sldId id="291" r:id="rId17"/>
    <p:sldId id="292" r:id="rId18"/>
    <p:sldId id="283" r:id="rId19"/>
    <p:sldId id="284" r:id="rId20"/>
    <p:sldId id="285" r:id="rId21"/>
    <p:sldId id="286" r:id="rId22"/>
    <p:sldId id="287" r:id="rId23"/>
    <p:sldId id="288" r:id="rId24"/>
    <p:sldId id="293" r:id="rId25"/>
    <p:sldId id="294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61A6-CA11-4CA1-8B80-AFB7033DB6D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E6F9-E862-41AF-9900-D9555EE1D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vitppt.com.ua/images/3/2858/96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"/>
            <a:ext cx="9135518" cy="68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6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1691680" y="836712"/>
            <a:ext cx="7128792" cy="1512168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Узнай месяц и назови его признаки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492896"/>
            <a:ext cx="61206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Небо ясное, нет стужи,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Комья снежные — долой!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 ногами просто лужи,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совсем тепло, порой.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35842" name="Picture 2" descr="http://detskiychas.ru/wp-content/uploads/2013/02/savrasov_ves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536504" cy="633670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260648"/>
            <a:ext cx="453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«Весна» Художник А.Саврасов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3528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Ветер что-то заигрался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нежным солнечным лучом,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берёзки отряхнулись,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Шепчутся они о чём?</a:t>
            </a:r>
          </a:p>
          <a:p>
            <a:pPr algn="ctr" fontAlgn="base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Горихвостка прилетела,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 утра звенит капель,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малиновка запела: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«Здравствуй, звонкий друг, Апрель!»</a:t>
            </a:r>
            <a:r>
              <a:rPr lang="ru-RU" sz="2800" b="1" i="1" dirty="0" smtClean="0"/>
              <a:t> </a:t>
            </a:r>
          </a:p>
          <a:p>
            <a:pPr algn="ctr" fontAlgn="base"/>
            <a:r>
              <a:rPr lang="ru-RU" sz="2800" b="1" i="1" dirty="0" smtClean="0">
                <a:latin typeface="Monotype Corsiva" pitchFamily="66" charset="0"/>
              </a:rPr>
              <a:t>                      Ирис Ревю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052736"/>
            <a:ext cx="6624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Апрель-цветень с мартом не сравнить. Это месяц, в котором всё зацветает. Проталин становится всё больше, а последние сугробы, цепко державшиеся за тень, сдают свои позиции.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7890" name="Picture 2" descr="http://fs00.infourok.ru/images/doc/261/265819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7892" name="Picture 4" descr="http://s5.hostingkartinok.com/uploads/images/2014/04/5bdb296910d113882dc2323f804ab4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3347864" y="548680"/>
            <a:ext cx="5400600" cy="525658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Апрель – 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err="1" smtClean="0">
                <a:latin typeface="Monotype Corsiva" pitchFamily="66" charset="0"/>
              </a:rPr>
              <a:t>снегогон</a:t>
            </a:r>
            <a:r>
              <a:rPr lang="ru-RU" sz="3600" dirty="0" smtClean="0">
                <a:latin typeface="Monotype Corsiva" pitchFamily="66" charset="0"/>
              </a:rPr>
              <a:t>, первоцвет, </a:t>
            </a:r>
            <a:r>
              <a:rPr lang="ru-RU" sz="3600" dirty="0" err="1" smtClean="0">
                <a:latin typeface="Monotype Corsiva" pitchFamily="66" charset="0"/>
              </a:rPr>
              <a:t>уветень</a:t>
            </a:r>
            <a:r>
              <a:rPr lang="ru-RU" sz="3600" dirty="0" smtClean="0">
                <a:latin typeface="Monotype Corsiva" pitchFamily="66" charset="0"/>
              </a:rPr>
              <a:t>, солнечник, парник, водолей, зажги снега, заиграй овражки.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8914" name="Picture 2" descr="C:\Users\Admin\Desktop\dolgih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95232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1691680" y="908720"/>
            <a:ext cx="7128792" cy="144016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Народные приметы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276872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апреле ясные ночи кончаются заморозками.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Синие облака в апреле – к  теплу и дождю.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апреле мокро – грибное лето, гроза к теплому лету и урожаю орехов.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сверкает молния, а грома нету – к сухому лету.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Днем жарко, ночью прохладно  к хорошей погоде.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Admin\Desktop\2948817-1531a5ec5846eb9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563" y="0"/>
            <a:ext cx="2554437" cy="167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Admin\Desktop\img2_9b9173dfc6904aa8601a5ad5dcc2f2bd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Admin\Desktop\71ec057d2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Admin\Desktop\73664055_3226923_0_58c14_a5307f46_1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1691680" y="980728"/>
            <a:ext cx="7200800" cy="1418456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Узнай месяц и назови его признаки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492896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Свистят веселые скворцы,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каждом дереве – певцы.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под кустом в траве пчела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Фиалку синюю нашла.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42484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«Месяц май»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А.К.Толстой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base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Теперь в ветвях берёзы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Поют и соловьи,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лугах поют стрекозы,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полях поют ручьи.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много, в небе рея,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Поёт пернатых стай –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Всех месяцев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звончее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Весёлый месяц май!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http://www.photoline.ru/critic/picpart/1179/1179155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543425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2060848"/>
            <a:ext cx="66967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Снова птицы летят издалека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берегам, расторгающим лед.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Солнце  теплое ходит высоко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душистого ландыша ждет.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            А. Фет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54868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 каком времени года идет речь?</a:t>
            </a:r>
            <a:endParaRPr lang="ru-RU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3131840" y="260648"/>
            <a:ext cx="5832648" cy="590465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Вступил в дело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раскрасил природу в первые яркие цвета. Деревья стремительно примеряют новые наряды, словно, готовясь к лету, а по земле разошлась молоденькая травушка. Тут же пчелы принялись за дело, оплодотворяя нектаром цветы. 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7" name="Picture 1" descr="C:\Users\Admin\Desktop\0_82bfc_57e5fd5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430394" cy="453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0"/>
            <a:ext cx="7776864" cy="724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Весенняя гроза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Люблю грозу в начале мая,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Когда весенний, первый гром,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бы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резвяся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играя,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Грохочет в небе голубом.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Гремят раскаты молодые!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Вот дождик брызнул, пыль летит...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Повисли перлы дождевые,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солнце нити золотит...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горы бежит поток проворный, 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лесу не молкнет птичий гам,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гам лесной, и шум нагорный —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Все вторит весело громам.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Ф. Тютчев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data22.gallery.ru/albums/gallery/347020-9dc8f-66141265-m750x740-u3a9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790945"/>
          </a:xfrm>
          <a:prstGeom prst="rect">
            <a:avLst/>
          </a:prstGeom>
          <a:noFill/>
        </p:spPr>
      </p:pic>
      <p:pic>
        <p:nvPicPr>
          <p:cNvPr id="3076" name="Picture 4" descr="http://img-fotki.yandex.ru/get/4910/mordenko-m.6/0_5f311_b7e3494b_-3-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http://img1.liveinternet.ru/images/attach/c/1/58/755/58755499_1273257415_DSC00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3563888" y="404664"/>
            <a:ext cx="5256584" cy="554461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Май –</a:t>
            </a:r>
          </a:p>
          <a:p>
            <a:pPr algn="ctr"/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Травень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светодень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соловьиный месяц,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росенник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пролетень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ранопашец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маковей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49" name="Picture 1" descr="C:\Users\Admin\Desktop\38305502.4d2qmwiwzg.W6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63937"/>
            <a:ext cx="3888432" cy="40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1691680" y="836712"/>
            <a:ext cx="6912768" cy="1490464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Народные приметы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20486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Какова середина мая – таково и лето.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Позднее цветение рябины – к долгой и поздней осени.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дождей в мае много – то их мало в сентябре и наоборот.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цветет черемуха – всегда холодно.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Майских жуков много – к засухе.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Admin\Desktop\2948817-1531a5ec5846eb9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563" y="0"/>
            <a:ext cx="2554437" cy="167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Admin\Desktop\1may_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Admin\Desktop\74155957_5_1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" y="31616"/>
            <a:ext cx="9101844" cy="682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2051720" y="908720"/>
            <a:ext cx="6408712" cy="986408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Назовите весенние месяцы.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1560" y="3284984"/>
            <a:ext cx="2952328" cy="127444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март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52120" y="3356992"/>
            <a:ext cx="2952328" cy="127444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апрель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31840" y="4581128"/>
            <a:ext cx="2952328" cy="127444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май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48064" y="1844824"/>
            <a:ext cx="1634480" cy="14184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1844824"/>
            <a:ext cx="0" cy="252028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555776" y="1844824"/>
            <a:ext cx="1368152" cy="129614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1619672" y="980728"/>
            <a:ext cx="7272808" cy="1202432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Узнай месяц и назови его признаки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276872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же солнцу очень рад?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Да, конечно, месяц   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005064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народе говорят: «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Март свои шутки строит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2996952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март 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29698" name="Picture 2" descr="http://detskiychas.ru/wp-content/uploads/2013/02/savrasov_rannya_ves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320480" cy="633670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188641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«Ранняя весна» Художник А.Саврасов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24744"/>
            <a:ext cx="3672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Рыхлый снег темнеет в марте,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Тают льдинки на окне.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Зайчик бегает по парте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И по карте на стене.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             С. Маршак.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48478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Весна - Красна идёт. Во главе её – месяц март. Заливисто поют птицы, сосульки крепчают, капель набирает ритм. А небо – голубое-голубое. Оно бывает таким только весной.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2770" name="Picture 2" descr="http://weblogru.com/uploads/posts/2013-07/1373661593_2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68952" cy="6597352"/>
          </a:xfrm>
          <a:prstGeom prst="rect">
            <a:avLst/>
          </a:prstGeom>
          <a:noFill/>
        </p:spPr>
      </p:pic>
      <p:pic>
        <p:nvPicPr>
          <p:cNvPr id="32772" name="Picture 4" descr="http://i.playground.ru/i/78/20/79/00/pix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60648"/>
            <a:ext cx="8448939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2843808" y="404664"/>
            <a:ext cx="5832648" cy="532859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Март – </a:t>
            </a:r>
          </a:p>
          <a:p>
            <a:pPr algn="ctr"/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зимобор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протальник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сухий</a:t>
            </a: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березозол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водотек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дорогорушитель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свистун,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перезимок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позимник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весновей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огородник, излом весны,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грачевник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3795" name="Picture 3" descr="C:\Users\Admin\Desktop\img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302433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1691680" y="980728"/>
            <a:ext cx="7056784" cy="127444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Народные приметы.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4908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Если пойдет дождь в марте, вырастет много грибов.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Мокрый март — плохой урожай.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марте холодно и сухо — хлеба в достатке будет.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Редкие морозы в марте – к урожайному году.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13285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Март неверен: то плачет, то смеется.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Иногда и март морозами хвалится.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марте мороз скрипуч, да не живуч.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Частые туманы в марте предвещают дождливое лето.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4818" name="Picture 2" descr="C:\Users\Admin\Desktop\2948817-1531a5ec5846eb9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563" y="0"/>
            <a:ext cx="2554437" cy="167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dmin\Desktop\0_56b6b_fbff7a91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B9E63C-344F-4C5D-8869-9004338EC32F}"/>
</file>

<file path=customXml/itemProps2.xml><?xml version="1.0" encoding="utf-8"?>
<ds:datastoreItem xmlns:ds="http://schemas.openxmlformats.org/officeDocument/2006/customXml" ds:itemID="{5CEB7018-47C9-4944-96B2-2483959A8117}"/>
</file>

<file path=customXml/itemProps3.xml><?xml version="1.0" encoding="utf-8"?>
<ds:datastoreItem xmlns:ds="http://schemas.openxmlformats.org/officeDocument/2006/customXml" ds:itemID="{B050A428-92C9-4335-A8C1-147A3A91CC6A}"/>
</file>

<file path=customXml/itemProps4.xml><?xml version="1.0" encoding="utf-8"?>
<ds:datastoreItem xmlns:ds="http://schemas.openxmlformats.org/officeDocument/2006/customXml" ds:itemID="{D3A9242E-CE17-4A24-B6AC-10D987B61D26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398</Words>
  <Application>Microsoft Office PowerPoint</Application>
  <PresentationFormat>Экран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25</cp:revision>
  <dcterms:created xsi:type="dcterms:W3CDTF">2016-03-06T10:09:31Z</dcterms:created>
  <dcterms:modified xsi:type="dcterms:W3CDTF">2020-05-20T19:40:13Z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