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85" r:id="rId6"/>
    <p:sldId id="289" r:id="rId7"/>
    <p:sldId id="282" r:id="rId8"/>
    <p:sldId id="259" r:id="rId9"/>
    <p:sldId id="260" r:id="rId10"/>
    <p:sldId id="261" r:id="rId11"/>
    <p:sldId id="262" r:id="rId12"/>
    <p:sldId id="263" r:id="rId13"/>
    <p:sldId id="264" r:id="rId14"/>
    <p:sldId id="283" r:id="rId15"/>
    <p:sldId id="265" r:id="rId16"/>
    <p:sldId id="266" r:id="rId17"/>
    <p:sldId id="284" r:id="rId18"/>
    <p:sldId id="267" r:id="rId19"/>
    <p:sldId id="286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7" r:id="rId33"/>
    <p:sldId id="288" r:id="rId34"/>
    <p:sldId id="291" r:id="rId35"/>
    <p:sldId id="28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k.com/photo-35570355_28177653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nadezhdamlm.ru/wp-content/uploads/2011/09/prir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vk.com/photo-29209930_35918153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vk.com/photo-35570355_32530484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vk.com/photo-35570355_27883926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vk.com/photo-35570355_32479056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adezhdamlm.ru/wp-content/uploads/2011/09/nad3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vk.com/photo-35570355_27975059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vk.com/photo-35570355_28622228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vk.com/photo-35570355_32571122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vk.com/photo-35570355_32533239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vk.com/photo-35570355_324851038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vk.com/photo-35570355_324773869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vk.com/photo-35570355_324620122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vk.com/photo-35570355_324523302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vk.com/photo-35570355_324589479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vk.com/photo-35570355_325354404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vk.com/photo-35570355_32639242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k.com/photo-35570355_283840655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vk.com/photo-35570355_326393151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vk.com/photo-35570355_326397861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vk.com/photo-35570355_287087211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vk.com/photo-35570355_287825013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k.com/photo-29209930_33406647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k.com/photo-35570355_27964872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vk.com/photo-35570355_28285445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k.com/photo-35570355_32533238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k.com/photo-35570355_36952377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nadezhdamlm.ru/wp-content/uploads/2011/09/prir6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287234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Как прекрасен этот 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мир!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19112"/>
            <a:ext cx="56769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896584"/>
      </p:ext>
    </p:extLst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vk.me/c10134/v10134279/4a5/F5XAhstbaWQ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642918"/>
            <a:ext cx="7572428" cy="557216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dezhdamlm.ru/wp-content/uploads/2011/09/prir-300x22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929618" cy="571504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s7050.vk.me/c7008/v7008152/10fd9/r0wuwgLwa7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552767"/>
            <a:ext cx="7858180" cy="5752465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126814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500"/>
            <a:ext cx="7715304" cy="57150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7/v540107279/3529b/JItrnAsCYxo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642918"/>
            <a:ext cx="7643866" cy="557216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s\_Mkrck5cCzc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72428" cy="5500725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vk.me/c5369/u4698279/153186008/x_bf2d875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642918"/>
            <a:ext cx="7858180" cy="550072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7/v540107279/33926/RS2AwgoUmQk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500042"/>
            <a:ext cx="7500990" cy="571504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dezhdamlm.ru/wp-content/uploads/2011/09/nad3-300x22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7929618" cy="5572163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305713/u4698279/153186008/x_8814cdc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785794"/>
            <a:ext cx="7429552" cy="535785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711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предлагаю тебе посмотреть на эти слайды с картинками и полюбоваться тем, как  прекрасен  этот  мир</a:t>
            </a:r>
          </a:p>
          <a:p>
            <a:endParaRPr lang="ru-RU" b="1" dirty="0"/>
          </a:p>
        </p:txBody>
      </p:sp>
      <p:pic>
        <p:nvPicPr>
          <p:cNvPr id="1026" name="Picture 2" descr="http://i.mycdn.me/i?r=AzEPZsRbOZEKgBhR0XGMT1RkYbXbud3GMelTeWECyE8U6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64" y="1916832"/>
            <a:ext cx="7074902" cy="44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vk.me/c407619/v407619279/5a3f/YCEtxdVUWyY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642918"/>
            <a:ext cx="7500990" cy="557216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7/v540107279/35e35/GKMYdGpZo4k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858180" cy="5715039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7/v540107279/3546d/wtJNvYFa8SM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7715303" cy="5572163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7/v540107279/33b1e/O_KuYDnhIwo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714355"/>
            <a:ext cx="7858180" cy="5429289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7/v540107279/338ed/L9vqtFZVTo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571480"/>
            <a:ext cx="7715304" cy="5643601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7/v540107279/335e7/h_4d9JHHIPg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500042"/>
            <a:ext cx="7643866" cy="571504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7/v540107279/332b9/UEemjeWoPB4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7572428" cy="571504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7005/v7005279/c674/XYrve6uBwjk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571480"/>
            <a:ext cx="7786742" cy="557216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7/v540107279/354c5/JaHQVNVNyso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500042"/>
            <a:ext cx="7786742" cy="571504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4/v540104279/a0de/1acz5c92AlY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571480"/>
            <a:ext cx="8072494" cy="557216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vk.me/c304210/v304210279/444a/deegLPMddy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500042"/>
            <a:ext cx="7715304" cy="578647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4/v540104279/a138/b79MbCeUNGQ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8001056" cy="550072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4/v540104279/a1e1/Oj1jWgdURNA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52767"/>
            <a:ext cx="7858179" cy="5752465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407619/v407619279/ae0a/vpVwRgOK8bg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714356"/>
            <a:ext cx="7715304" cy="5500725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407620/v407620279/444d/14K2INiV0pw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571480"/>
            <a:ext cx="7786742" cy="564360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4482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ПЛАНЕТА ЗЕМЛЯ – ЧУДО ВСЕЛЕННОЙ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92181001"/>
      </p:ext>
    </p:extLst>
  </p:cSld>
  <p:clrMapOvr>
    <a:masterClrMapping/>
  </p:clrMapOvr>
  <p:transition spd="slow" advClick="0" advTm="4000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нарисуй рисунок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«Как прекрасен этот мир»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нарисуй Планету земля такой, как ты её представляешь!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vk.me/c620020/v620020782/11271/jhKkG79D3sU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429551" cy="528641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305713/u4698279/153186008/x_b15c131a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642918"/>
            <a:ext cx="7572428" cy="550072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304214/v304214279/d1c/IBMUCf23bx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714356"/>
            <a:ext cx="7572428" cy="535785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7050.vk.me/c540107/v540107279/35464/oAt6dgMs3So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714356"/>
            <a:ext cx="7786742" cy="5429287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vk.me/c543106/v543106202/951f/mDe1IjFsK8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785794"/>
            <a:ext cx="7572428" cy="5357849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dezhdamlm.ru/wp-content/uploads/2011/09/prir6-300x22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7929618" cy="578647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1E3DC5-9536-4CCB-8BDB-B25840BA7E48}"/>
</file>

<file path=customXml/itemProps2.xml><?xml version="1.0" encoding="utf-8"?>
<ds:datastoreItem xmlns:ds="http://schemas.openxmlformats.org/officeDocument/2006/customXml" ds:itemID="{C6059B76-9DDE-4430-97BE-B4505F75F708}"/>
</file>

<file path=customXml/itemProps3.xml><?xml version="1.0" encoding="utf-8"?>
<ds:datastoreItem xmlns:ds="http://schemas.openxmlformats.org/officeDocument/2006/customXml" ds:itemID="{85632634-43D9-40BA-BB65-AE919716FB1F}"/>
</file>

<file path=customXml/itemProps4.xml><?xml version="1.0" encoding="utf-8"?>
<ds:datastoreItem xmlns:ds="http://schemas.openxmlformats.org/officeDocument/2006/customXml" ds:itemID="{6DA9605E-4D7C-4ED0-9221-FA6B5BAB1C52}"/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29</Words>
  <Application>Microsoft Office PowerPoint</Application>
  <PresentationFormat>Экран (4:3)</PresentationFormat>
  <Paragraphs>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Как прекрасен этот мир!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 нарисуй рисунок  «Как прекрасен этот мир»  или нарисуй Планету земля такой, как ты её представляешь!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прекрасен этот мир. </dc:title>
  <dc:creator>Ландыш</dc:creator>
  <cp:lastModifiedBy>Пользователь Windows</cp:lastModifiedBy>
  <cp:revision>53</cp:revision>
  <dcterms:created xsi:type="dcterms:W3CDTF">2015-06-18T18:42:23Z</dcterms:created>
  <dcterms:modified xsi:type="dcterms:W3CDTF">2020-04-23T12:15:21Z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