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16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36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1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9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6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17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2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34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77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9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9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D592-236E-45A0-AA64-E686D6127DE8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76B55-6577-4AA7-B02B-BCD7E9230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27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77652" y="116632"/>
            <a:ext cx="7596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Лепка: </a:t>
            </a:r>
          </a:p>
          <a:p>
            <a:pPr algn="ctr"/>
            <a:r>
              <a:rPr lang="ru-RU" sz="5400" b="1" dirty="0" smtClean="0"/>
              <a:t>«Пятиконечная звезда»</a:t>
            </a:r>
            <a:endParaRPr lang="ru-RU" sz="5400" b="1" dirty="0"/>
          </a:p>
        </p:txBody>
      </p:sp>
      <p:pic>
        <p:nvPicPr>
          <p:cNvPr id="4" name="Picture 2" descr="Лепка пятиконечной звезды из пластилина - фото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t="18055" r="10416" b="18374"/>
          <a:stretch/>
        </p:blipFill>
        <p:spPr bwMode="auto">
          <a:xfrm>
            <a:off x="1458448" y="1988840"/>
            <a:ext cx="6234743" cy="382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09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332656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Георгиевская лента и красная пятиконечная звезда - это символ отваги и патриотизма!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Слепленный </a:t>
            </a:r>
            <a:r>
              <a:rPr lang="ru-RU" sz="3600" b="1" dirty="0"/>
              <a:t>из пластилина такой символ станет украшением открытки или подарка к этому празднику. </a:t>
            </a:r>
            <a:endParaRPr lang="ru-RU" sz="3600" b="1" dirty="0" smtClean="0"/>
          </a:p>
          <a:p>
            <a:pPr algn="ctr"/>
            <a:endParaRPr lang="ru-RU" sz="3600" b="1" dirty="0"/>
          </a:p>
          <a:p>
            <a:pPr algn="ctr"/>
            <a:r>
              <a:rPr lang="ru-RU" sz="4000" b="1" i="1" dirty="0" smtClean="0">
                <a:solidFill>
                  <a:srgbClr val="0000FF"/>
                </a:solidFill>
              </a:rPr>
              <a:t>Давайте вместе слепим </a:t>
            </a:r>
            <a:r>
              <a:rPr lang="ru-RU" sz="4000" b="1" i="1" dirty="0">
                <a:solidFill>
                  <a:srgbClr val="0000FF"/>
                </a:solidFill>
              </a:rPr>
              <a:t>звезду </a:t>
            </a:r>
            <a:endParaRPr lang="ru-RU" sz="4000" b="1" i="1" dirty="0" smtClean="0">
              <a:solidFill>
                <a:srgbClr val="0000FF"/>
              </a:solidFill>
            </a:endParaRPr>
          </a:p>
          <a:p>
            <a:pPr algn="ctr"/>
            <a:r>
              <a:rPr lang="ru-RU" sz="4000" b="1" i="1" dirty="0" smtClean="0">
                <a:solidFill>
                  <a:srgbClr val="0000FF"/>
                </a:solidFill>
              </a:rPr>
              <a:t>на </a:t>
            </a:r>
            <a:r>
              <a:rPr lang="ru-RU" sz="4000" b="1" i="1" dirty="0">
                <a:solidFill>
                  <a:srgbClr val="0000FF"/>
                </a:solidFill>
              </a:rPr>
              <a:t>9 Мая из пластилина.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31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88640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</a:t>
            </a:r>
            <a:r>
              <a:rPr lang="ru-RU" sz="2000" b="1" dirty="0" smtClean="0"/>
              <a:t>атериалы </a:t>
            </a:r>
            <a:r>
              <a:rPr lang="ru-RU" sz="2000" b="1" dirty="0"/>
              <a:t>для данной работы: </a:t>
            </a:r>
            <a:r>
              <a:rPr lang="ru-RU" sz="2000" dirty="0"/>
              <a:t>красный пластилин для звезды; оранжевый и черный пластилин для ленты; стека, клеенка или пластиковая доска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Пошаговая инструкция для лепки пятиконечной красной звезды:</a:t>
            </a:r>
          </a:p>
        </p:txBody>
      </p:sp>
      <p:pic>
        <p:nvPicPr>
          <p:cNvPr id="4100" name="Picture 4" descr="Лепка пятиконечной звезды из пластилина - фото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7" t="12730" r="30527" b="13460"/>
          <a:stretch/>
        </p:blipFill>
        <p:spPr bwMode="auto">
          <a:xfrm>
            <a:off x="539552" y="2709535"/>
            <a:ext cx="2803241" cy="395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960" y="1768813"/>
            <a:ext cx="3816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Подготовьте пластилин: отрежьте кусочки нужного размера и как следует разомните их для удобства работы.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9445" y="1860833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Красный пластилин разделите на пять равных частей и скатайте валики.</a:t>
            </a:r>
            <a:endParaRPr lang="ru-RU" dirty="0"/>
          </a:p>
        </p:txBody>
      </p:sp>
      <p:pic>
        <p:nvPicPr>
          <p:cNvPr id="4102" name="Picture 6" descr="Лепка пятиконечной звезды из пластилина - фото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8" t="11324" r="13395" b="24796"/>
          <a:stretch/>
        </p:blipFill>
        <p:spPr bwMode="auto">
          <a:xfrm>
            <a:off x="4427984" y="2599810"/>
            <a:ext cx="4636437" cy="299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41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045" y="836712"/>
            <a:ext cx="4132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Каждой детали необходимо придать форму вытянутой треугольной пирамиды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074" name="Picture 2" descr="Лепка пятиконечной звезды из пластилина - фото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3" t="25583" r="21021" b="27036"/>
          <a:stretch/>
        </p:blipFill>
        <p:spPr bwMode="auto">
          <a:xfrm>
            <a:off x="179511" y="2007540"/>
            <a:ext cx="4220113" cy="252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1933" y="82132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/>
              <a:t>На доске прижмите детали со всех сторон, чтоб выделить рёбра фигуры и выровнять стороны. Одно из рёбер должно быть длиннее других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076" name="Picture 4" descr="Лепка пятиконечной звезды из пластилина - фото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5" t="22564" r="18988" b="27861"/>
          <a:stretch/>
        </p:blipFill>
        <p:spPr bwMode="auto">
          <a:xfrm>
            <a:off x="5004048" y="2002537"/>
            <a:ext cx="3943502" cy="248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69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277" y="764704"/>
            <a:ext cx="435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Основание пирамиды должно получиться под </a:t>
            </a:r>
            <a:r>
              <a:rPr lang="ru-RU" dirty="0" smtClean="0"/>
              <a:t>углом, как показано на картинке.</a:t>
            </a:r>
            <a:endParaRPr lang="ru-RU" dirty="0"/>
          </a:p>
        </p:txBody>
      </p:sp>
      <p:pic>
        <p:nvPicPr>
          <p:cNvPr id="7170" name="Picture 2" descr="Лепка пятиконечной звезды из пластилина - фото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4" t="17963" r="16750" b="26323"/>
          <a:stretch/>
        </p:blipFill>
        <p:spPr bwMode="auto">
          <a:xfrm>
            <a:off x="107504" y="1901926"/>
            <a:ext cx="457250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5820" y="6206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Соедините лучи звезды так, чтобы длинные ребра были сверху фигуры. Сгладьте по всей поверхности, чтобы не осталось мест стыка деталей.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2" name="Picture 4" descr="Лепка пятиконечной звезды из пластилина - фото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5" t="14866" r="15886" b="16782"/>
          <a:stretch/>
        </p:blipFill>
        <p:spPr bwMode="auto">
          <a:xfrm>
            <a:off x="5004048" y="1901926"/>
            <a:ext cx="4012387" cy="303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88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332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Положите звезду на плоскую поверхность доски и стекой или пластиковым ножичком нанесите узор, исходящий из центра, как на рисунке. </a:t>
            </a:r>
            <a:endParaRPr lang="ru-RU" dirty="0" smtClean="0"/>
          </a:p>
          <a:p>
            <a:pPr algn="ctr"/>
            <a:r>
              <a:rPr lang="ru-RU" dirty="0" smtClean="0"/>
              <a:t>Звезда готова!</a:t>
            </a:r>
            <a:endParaRPr lang="ru-RU" dirty="0"/>
          </a:p>
        </p:txBody>
      </p:sp>
      <p:pic>
        <p:nvPicPr>
          <p:cNvPr id="6146" name="Picture 2" descr="Лепка пятиконечной звезды из пластилина - фото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8" t="6316" r="10425" b="23208"/>
          <a:stretch/>
        </p:blipFill>
        <p:spPr bwMode="auto">
          <a:xfrm>
            <a:off x="251520" y="2231041"/>
            <a:ext cx="4248472" cy="297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79031" y="5486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Теперь нужно слепить знаменитую Георгиевскую ленту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8" name="Picture 4" descr="Лепка пятиконечной звезды из пластилина - фото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8" t="11829" r="29909" b="14785"/>
          <a:stretch/>
        </p:blipFill>
        <p:spPr bwMode="auto">
          <a:xfrm>
            <a:off x="5148064" y="1754347"/>
            <a:ext cx="3331029" cy="335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03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1" y="692696"/>
            <a:ext cx="43963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Из черного пластилина слепите основание будущей ленты: раскатайте длинный валик и прижмите его пальцами на доске, чтобы получилась длинная ленточка. Раскатайте тонкие жгутики такой же длины, что и лента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8194" name="Picture 2" descr="Лепка пятиконечной звезды из пластилина - фото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" t="21072" r="8274" b="27386"/>
          <a:stretch/>
        </p:blipFill>
        <p:spPr bwMode="auto">
          <a:xfrm>
            <a:off x="179511" y="2259005"/>
            <a:ext cx="4223455" cy="183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16016" y="75425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Наложите оранжевые полосы вдоль ленты параллельно друг другу, слегка прижмите. Стекой вырежьте треугольники с двух сторон ленточки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6" name="Picture 4" descr="Лепка пятиконечной звезды из пластилина - фото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4" b="18813"/>
          <a:stretch/>
        </p:blipFill>
        <p:spPr bwMode="auto">
          <a:xfrm>
            <a:off x="4607191" y="2204864"/>
            <a:ext cx="445385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1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5656" y="243513"/>
            <a:ext cx="6336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Сгруппируйте детали так, чтобы лента находилась поверх звезды. Добавьте изгибы, как будто ленточка струится по ветру. </a:t>
            </a:r>
            <a:endParaRPr lang="ru-RU" dirty="0" smtClean="0"/>
          </a:p>
          <a:p>
            <a:pPr algn="ctr"/>
            <a:r>
              <a:rPr lang="ru-RU" dirty="0" smtClean="0"/>
              <a:t>Используйте </a:t>
            </a:r>
            <a:r>
              <a:rPr lang="ru-RU" dirty="0"/>
              <a:t>поделку для украшения поздравительной открытки, панно или стенда к 9-му Мая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 descr="Лепка пятиконечной звезды из пластилина - фото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8" t="17341" r="12023" b="21230"/>
          <a:stretch/>
        </p:blipFill>
        <p:spPr bwMode="auto">
          <a:xfrm>
            <a:off x="1630380" y="1844824"/>
            <a:ext cx="6181980" cy="378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21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office-apps.net/uploads/posts/2016-12/1482842324_screensho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-1"/>
            <a:ext cx="9136360" cy="688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21990" y="836712"/>
            <a:ext cx="6907660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</a:p>
          <a:p>
            <a:pPr algn="ctr"/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УСПЕХОВ!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8344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005C9DB-0988-44EA-B1C8-B7BF416F4758}"/>
</file>

<file path=customXml/itemProps2.xml><?xml version="1.0" encoding="utf-8"?>
<ds:datastoreItem xmlns:ds="http://schemas.openxmlformats.org/officeDocument/2006/customXml" ds:itemID="{BD17B879-E3CD-4FDB-9C7E-A9BBB10407A2}"/>
</file>

<file path=customXml/itemProps3.xml><?xml version="1.0" encoding="utf-8"?>
<ds:datastoreItem xmlns:ds="http://schemas.openxmlformats.org/officeDocument/2006/customXml" ds:itemID="{A46C43F0-B957-411F-BBF2-EA9B387E05EE}"/>
</file>

<file path=customXml/itemProps4.xml><?xml version="1.0" encoding="utf-8"?>
<ds:datastoreItem xmlns:ds="http://schemas.openxmlformats.org/officeDocument/2006/customXml" ds:itemID="{32447E86-4D72-4486-87FF-8FA6FBA95001}"/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297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2020-04-27T11:39:42Z</dcterms:created>
  <dcterms:modified xsi:type="dcterms:W3CDTF">2020-04-27T13:24:01Z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