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Relationship Id="rId35" Type="http://schemas.openxmlformats.org/officeDocument/2006/relationships/customXml" Target="../customXml/item4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609BA-2CFB-474C-A6A8-8A7652F8542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1609BA-2CFB-474C-A6A8-8A7652F8542A}" type="datetimeFigureOut">
              <a:rPr lang="ru-RU" smtClean="0"/>
              <a:pPr/>
              <a:t>26.04.2020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A17E70E-195A-4522-A6B9-B91AC8337DD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ekovo.pnzreg.ru/upload/iblock/794/7940aefdc92e765a4adbf0191404f8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529603" cy="54726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83644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Все люди поднялись на защиту своей Родины. </a:t>
            </a:r>
            <a:r>
              <a:rPr lang="en-US" sz="2800" dirty="0" smtClean="0">
                <a:solidFill>
                  <a:schemeClr val="bg1"/>
                </a:solidFill>
              </a:rPr>
              <a:t/>
            </a:r>
            <a:br>
              <a:rPr lang="en-US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На </a:t>
            </a:r>
            <a:r>
              <a:rPr lang="ru-RU" sz="2800" dirty="0" smtClean="0">
                <a:solidFill>
                  <a:schemeClr val="bg1"/>
                </a:solidFill>
              </a:rPr>
              <a:t>фронт шли не только воины нашей армии, но даже дети нередко убегали из дома, чтобы воевать с фашистами.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9218" name="Picture 2" descr="C:\Users\я\Desktop\презентация\ВОВ\518db8aaca5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276872"/>
            <a:ext cx="6667500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675"/>
            <a:ext cx="9142549" cy="6860675"/>
          </a:xfrm>
          <a:prstGeom prst="rect">
            <a:avLst/>
          </a:prstGeom>
          <a:noFill/>
        </p:spPr>
      </p:pic>
      <p:pic>
        <p:nvPicPr>
          <p:cNvPr id="10242" name="Picture 2" descr="C:\Users\я\Desktop\презентация\ВОВ\80273892_3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764704"/>
            <a:ext cx="3816424" cy="5259337"/>
          </a:xfrm>
          <a:prstGeom prst="rect">
            <a:avLst/>
          </a:prstGeom>
          <a:noFill/>
        </p:spPr>
      </p:pic>
      <p:pic>
        <p:nvPicPr>
          <p:cNvPr id="3075" name="Picture 3" descr="C:\Users\я\Desktop\презентация\ВОВ\ee114ee47f49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4008" y="764704"/>
            <a:ext cx="3816424" cy="5262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192" y="548680"/>
            <a:ext cx="2592288" cy="547112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Первыми приняли на себя удар фашистского нашествия пограничники. Они оказали врагу героическое сопротивление.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я\Desktop\презентация\ВОВ\92efbd856029ef96d360dd395c831353573150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04664"/>
            <a:ext cx="6019800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763"/>
            <a:ext cx="9144000" cy="6861763"/>
          </a:xfrm>
          <a:prstGeom prst="rect">
            <a:avLst/>
          </a:prstGeom>
          <a:noFill/>
        </p:spPr>
      </p:pic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6228184" y="908720"/>
            <a:ext cx="2555776" cy="4823048"/>
          </a:xfrm>
        </p:spPr>
        <p:txBody>
          <a:bodyPr/>
          <a:lstStyle/>
          <a:p>
            <a:pPr algn="ctr"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Воины писали на стенах крепости «Умрём, но из крепости не уйдём».</a:t>
            </a:r>
          </a:p>
          <a:p>
            <a:endParaRPr lang="ru-RU" dirty="0"/>
          </a:p>
        </p:txBody>
      </p:sp>
      <p:pic>
        <p:nvPicPr>
          <p:cNvPr id="1026" name="Picture 2" descr="C:\Users\я\Desktop\презентация\ВОВ\818825477e71-1024x681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64704"/>
            <a:ext cx="6122137" cy="525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675"/>
            <a:ext cx="9142549" cy="6860675"/>
          </a:xfrm>
          <a:prstGeom prst="rect">
            <a:avLst/>
          </a:prstGeom>
          <a:noFill/>
        </p:spPr>
      </p:pic>
      <p:pic>
        <p:nvPicPr>
          <p:cNvPr id="6" name="Рисунок 5" descr="img17.jpg"/>
          <p:cNvPicPr>
            <a:picLocks noGrp="1" noChangeAspect="1"/>
          </p:cNvPicPr>
          <p:nvPr>
            <p:ph type="pic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95536" y="692696"/>
            <a:ext cx="5796136" cy="535592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192" y="692696"/>
            <a:ext cx="2448272" cy="5327104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Осенью 1941 года фашисты начали наступление на Москву- на столицу нашей Родины. Гитлер приказал взять Москву любой ценой. Немецкие генералы готовили свои войска к параду на Красной площади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764704"/>
            <a:ext cx="2057400" cy="5255096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Парад на Красной площади состоялся, но не тот, о котором мечтал Гитлер.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f202ff44d6b8f8c3559839bfe00b5fd9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3-130G0093320-50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404664"/>
            <a:ext cx="6019800" cy="5562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72200" y="620688"/>
            <a:ext cx="2314600" cy="539911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7 ноября 1941 года состоялся традиционный парад советских войск. И прямо с парада бойцы уходили на фронт.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 (3)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51520" y="476672"/>
            <a:ext cx="6019800" cy="55626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516216" y="548680"/>
            <a:ext cx="2170584" cy="5471120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sz="2400" dirty="0" smtClean="0">
                <a:solidFill>
                  <a:schemeClr val="bg1"/>
                </a:solidFill>
              </a:rPr>
              <a:t>Велика Россия, а отступать некуда, позади – Москва»: так говорили наши бойцы и стояли насмерть. И они выстояли.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ddefault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764704"/>
            <a:ext cx="2057400" cy="4536504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На войне сражались не только мужчины. Но и женщины.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xppc158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23528" y="1412776"/>
            <a:ext cx="4038600" cy="2843693"/>
          </a:xfrm>
        </p:spPr>
      </p:pic>
      <p:pic>
        <p:nvPicPr>
          <p:cNvPr id="10" name="Содержимое 9" descr="3720212030.bzgir8j5j5wg0gwwkgkw80o4k.ejcuplo1l0oo0sk8c40s8osc4.th.jpeg"/>
          <p:cNvPicPr>
            <a:picLocks noGrp="1" noChangeAspect="1"/>
          </p:cNvPicPr>
          <p:nvPr>
            <p:ph sz="quarter" idx="4"/>
          </p:nvPr>
        </p:nvPicPr>
        <p:blipFill>
          <a:blip r:embed="rId3" cstate="email"/>
          <a:stretch>
            <a:fillRect/>
          </a:stretch>
        </p:blipFill>
        <p:spPr>
          <a:xfrm>
            <a:off x="4860032" y="1412776"/>
            <a:ext cx="4038600" cy="2756345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905400"/>
          </a:xfrm>
        </p:spPr>
        <p:txBody>
          <a:bodyPr>
            <a:normAutofit/>
          </a:bodyPr>
          <a:lstStyle/>
          <a:p>
            <a:pPr algn="ctr"/>
            <a:r>
              <a:rPr lang="ru-RU" sz="3100" dirty="0" smtClean="0">
                <a:solidFill>
                  <a:schemeClr val="bg1"/>
                </a:solidFill>
              </a:rPr>
              <a:t>Они были медсестрами, врачами, связистами, разведчицами.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я\Desktop\презентация\ВОВ\a6f297efb3300e3caf08d6aeef6c75f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3933056"/>
            <a:ext cx="390164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508104" y="476672"/>
            <a:ext cx="3384376" cy="568863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На рассвете 22 июня 1941 года, на мирные, ещё спящие города и села нашей Родины, с аэродромов поднялись в воздух немецкие самолеты с бомбами.</a:t>
            </a: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я\Desktop\презентация\ВОВ\0006-006-Den-Pobedy-klassnyj-cha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332656"/>
            <a:ext cx="5148064" cy="3861048"/>
          </a:xfrm>
          <a:prstGeom prst="rect">
            <a:avLst/>
          </a:prstGeom>
          <a:noFill/>
        </p:spPr>
      </p:pic>
      <p:pic>
        <p:nvPicPr>
          <p:cNvPr id="1027" name="Picture 3" descr="C:\Users\я\Desktop\презентация\ВОВ\tmp4FF-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4221088"/>
            <a:ext cx="3657600" cy="2221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6629400" y="692696"/>
            <a:ext cx="2057400" cy="5327104"/>
          </a:xfrm>
        </p:spPr>
        <p:txBody>
          <a:bodyPr/>
          <a:lstStyle/>
          <a:p>
            <a:r>
              <a:rPr lang="ru-RU" sz="2800" dirty="0" smtClean="0">
                <a:solidFill>
                  <a:schemeClr val="bg1"/>
                </a:solidFill>
              </a:rPr>
              <a:t>Многих солдат спасли от смерти добрые женские руки.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2" name="Рисунок 11" descr="1353760569-0475903-www.nevsepic.com.ua.jpg"/>
          <p:cNvPicPr>
            <a:picLocks noGrp="1" noChangeAspect="1"/>
          </p:cNvPicPr>
          <p:nvPr>
            <p:ph type="pic" idx="1"/>
          </p:nvPr>
        </p:nvPicPr>
        <p:blipFill>
          <a:blip r:embed="rId2" cstate="email"/>
          <a:srcRect t="3245" b="3245"/>
          <a:stretch>
            <a:fillRect/>
          </a:stretch>
        </p:blipFill>
        <p:spPr>
          <a:xfrm>
            <a:off x="395536" y="476672"/>
            <a:ext cx="6019800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76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 smtClean="0">
                <a:solidFill>
                  <a:schemeClr val="bg1"/>
                </a:solidFill>
              </a:rPr>
              <a:t>А в тылу старики, женщины, дети работали на заводах и фабриках.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Содержимое 8" descr="0_baaba_b5b11a1c_XXL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 rot="20836890">
            <a:off x="263078" y="1392702"/>
            <a:ext cx="4059238" cy="2842259"/>
          </a:xfrm>
        </p:spPr>
      </p:pic>
      <p:pic>
        <p:nvPicPr>
          <p:cNvPr id="10" name="Содержимое 9" descr="12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2195736" y="3977680"/>
            <a:ext cx="4059238" cy="2880320"/>
          </a:xfrm>
        </p:spPr>
      </p:pic>
      <p:pic>
        <p:nvPicPr>
          <p:cNvPr id="5122" name="Picture 2" descr="C:\Users\я\Desktop\презентация\ВОВ\0025-025-Deti-vojny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1056103">
            <a:off x="4331352" y="1637381"/>
            <a:ext cx="4313578" cy="2886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И днем и ночью делали снаряды, оружие для фронта, шили обмундирование для армии и многое другое.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4ffafe41dca68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251520" y="1628800"/>
            <a:ext cx="4059238" cy="2808312"/>
          </a:xfrm>
        </p:spPr>
      </p:pic>
      <p:pic>
        <p:nvPicPr>
          <p:cNvPr id="6" name="Содержимое 5" descr="740_310677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644008" y="1628800"/>
            <a:ext cx="4203254" cy="2736304"/>
          </a:xfrm>
        </p:spPr>
      </p:pic>
      <p:pic>
        <p:nvPicPr>
          <p:cNvPr id="6146" name="Picture 2" descr="C:\Users\я\Desktop\презентация\ВОВ\183513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99792" y="4077072"/>
            <a:ext cx="3384376" cy="2538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44352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Война длилась долгих четыре года. </a:t>
            </a:r>
            <a:r>
              <a:rPr lang="en-US" sz="1800" dirty="0" smtClean="0">
                <a:solidFill>
                  <a:schemeClr val="bg1"/>
                </a:solidFill>
              </a:rPr>
              <a:t/>
            </a:r>
            <a:br>
              <a:rPr lang="en-US" sz="1800" dirty="0" smtClean="0">
                <a:solidFill>
                  <a:schemeClr val="bg1"/>
                </a:solidFill>
              </a:rPr>
            </a:br>
            <a:r>
              <a:rPr lang="ru-RU" sz="1800" dirty="0" smtClean="0">
                <a:solidFill>
                  <a:schemeClr val="bg1"/>
                </a:solidFill>
              </a:rPr>
              <a:t>Наша </a:t>
            </a:r>
            <a:r>
              <a:rPr lang="ru-RU" sz="1800" dirty="0" smtClean="0">
                <a:solidFill>
                  <a:schemeClr val="bg1"/>
                </a:solidFill>
              </a:rPr>
              <a:t>доблестная армия не только прогнала немцев с нашей земли, но и освободила народы других стран, захваченных гитлеровской Германией.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323527" y="1556792"/>
            <a:ext cx="4284867" cy="3384376"/>
          </a:xfrm>
        </p:spPr>
      </p:pic>
      <p:pic>
        <p:nvPicPr>
          <p:cNvPr id="6" name="Содержимое 5" descr="92efbd856029ef96d360dd395c831353573150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0" y="2520817"/>
            <a:ext cx="4392488" cy="3428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28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1628800"/>
            <a:ext cx="6768752" cy="4868106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Наши солдаты дошли до Берлина столицы Германии. И там, на самом главном здании, которое называлось Рейхстагом, был водружен наш флаг Победы.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я\Desktop\презентация\ВОВ\Презентация на тему_ _Презентация на тему_ Великая Отечественная война 1941-1945. К 70-летию Великой Победы_. Скачать бесплатно и без регистрации._files\img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40104"/>
            <a:ext cx="8496944" cy="6376205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4048" y="3068960"/>
            <a:ext cx="3682752" cy="288032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9 мая 1945 года закончилась война, и тот день стал самым светлым и любимым праздником Днем Победы! </a:t>
            </a:r>
            <a:r>
              <a:rPr lang="en-US" sz="2000" dirty="0" smtClean="0">
                <a:solidFill>
                  <a:schemeClr val="bg1"/>
                </a:solidFill>
              </a:rPr>
              <a:t/>
            </a:r>
            <a:br>
              <a:rPr lang="en-US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Во </a:t>
            </a:r>
            <a:r>
              <a:rPr lang="ru-RU" sz="2000" dirty="0" smtClean="0">
                <a:solidFill>
                  <a:schemeClr val="bg1"/>
                </a:solidFill>
              </a:rPr>
              <a:t>многих городах нашей страны прогремели залпы победного салюта!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я\Desktop\презентация\ВОВ\dec418ec50436e83c49257ed628cd3051fc087119237984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404664"/>
            <a:ext cx="8762663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373216"/>
            <a:ext cx="8229600" cy="1484784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solidFill>
                  <a:schemeClr val="bg1"/>
                </a:solidFill>
              </a:rPr>
              <a:t>Воздух наполнился рокотом моторов, танков и грузовиков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я\Desktop\презентация\ВОВ\Panther-rubbl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692696"/>
            <a:ext cx="6912768" cy="4545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48064" y="3573016"/>
            <a:ext cx="3549080" cy="2587352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bg1"/>
                </a:solidFill>
              </a:rPr>
              <a:t>Немецко-фашистская Германия вероломно, без объявления войны, напала на нашу страну.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Users\я\Desktop\презентация\ВОВ\1 (2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404664"/>
            <a:ext cx="3954016" cy="2856777"/>
          </a:xfrm>
          <a:prstGeom prst="rect">
            <a:avLst/>
          </a:prstGeom>
          <a:noFill/>
        </p:spPr>
      </p:pic>
      <p:pic>
        <p:nvPicPr>
          <p:cNvPr id="3075" name="Picture 3" descr="C:\Users\я\Desktop\презентация\ВОВ\keek2qLiKoM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3429000"/>
            <a:ext cx="4536504" cy="3046493"/>
          </a:xfrm>
          <a:prstGeom prst="rect">
            <a:avLst/>
          </a:prstGeom>
          <a:noFill/>
        </p:spPr>
      </p:pic>
      <p:pic>
        <p:nvPicPr>
          <p:cNvPr id="11267" name="Picture 3" descr="C:\Users\я\Desktop\презентация\ВОВ\0_5f8e6_bed748f4_orig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04663"/>
            <a:ext cx="4248471" cy="2905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Фашистские самолеты бомбили города и порты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я\Desktop\презентация\ВОВ\03 (1)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1556792"/>
            <a:ext cx="7452320" cy="4941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301208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аэродромы и железнодорожные станции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я\Desktop\презентация\ВОВ\3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548680"/>
            <a:ext cx="7560840" cy="4608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941168"/>
            <a:ext cx="8229600" cy="191683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Бомбы сыпались на пионерские лагеря, детские сады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Users\я\Desktop\презентация\ВОВ\0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60648"/>
            <a:ext cx="7812360" cy="4797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45224"/>
            <a:ext cx="8229600" cy="141277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</a:rPr>
              <a:t>На больницы и жилые дома</a:t>
            </a:r>
            <a:br>
              <a:rPr lang="ru-RU" sz="3200" dirty="0" smtClean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я\Desktop\презентация\ВОВ\0_d1be8_65bb9851_X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050678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3682752" cy="57248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Фашистская Германия хотела уничтожить весь народ нашей страны. В те грозные дни начала Великой Отечественной войны, словно клятва Родине, звучала песня «Священная война (муз. А. Александрова, сл. В. Лебедева- Кумача).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8194" name="Picture 2" descr="C:\Users\я\Desktop\презентация\ВОВ\img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355976" y="404664"/>
            <a:ext cx="4076700" cy="5760640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E618EE554EAB945ABE99FB0E4190280" ma:contentTypeVersion="49" ma:contentTypeDescription="Создание документа." ma:contentTypeScope="" ma:versionID="2a68d724c99e8a6152b4b82adfd7d2c1">
  <xsd:schema xmlns:xsd="http://www.w3.org/2001/XMLSchema" xmlns:xs="http://www.w3.org/2001/XMLSchema" xmlns:p="http://schemas.microsoft.com/office/2006/metadata/properties" xmlns:ns1="http://schemas.microsoft.com/sharepoint/v3" xmlns:ns2="9108e355-631b-446a-9dd9-f8a7e3f6943b" xmlns:ns3="4a252ca3-5a62-4c1c-90a6-29f4710e47f8" targetNamespace="http://schemas.microsoft.com/office/2006/metadata/properties" ma:root="true" ma:fieldsID="f17376f25ce449454b09cb85286a8c11" ns1:_="" ns2:_="" ns3:_="">
    <xsd:import namespace="http://schemas.microsoft.com/sharepoint/v3"/>
    <xsd:import namespace="9108e355-631b-446a-9dd9-f8a7e3f6943b"/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Дата начала расписания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Дата окончания расписания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08e355-631b-446a-9dd9-f8a7e3f6943b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_dlc_DocId" ma:index="11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2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3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EC9FF1-961A-4608-B1AC-593A015116F4}"/>
</file>

<file path=customXml/itemProps2.xml><?xml version="1.0" encoding="utf-8"?>
<ds:datastoreItem xmlns:ds="http://schemas.openxmlformats.org/officeDocument/2006/customXml" ds:itemID="{EB5E8210-E4C4-411B-97EF-471E76DC44CE}"/>
</file>

<file path=customXml/itemProps3.xml><?xml version="1.0" encoding="utf-8"?>
<ds:datastoreItem xmlns:ds="http://schemas.openxmlformats.org/officeDocument/2006/customXml" ds:itemID="{401DB675-5D69-4772-B7F5-832907B29951}"/>
</file>

<file path=customXml/itemProps4.xml><?xml version="1.0" encoding="utf-8"?>
<ds:datastoreItem xmlns:ds="http://schemas.openxmlformats.org/officeDocument/2006/customXml" ds:itemID="{BD85E03C-1D65-4724-AB26-1C2C2917C070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318</TotalTime>
  <Words>345</Words>
  <Application>Microsoft Office PowerPoint</Application>
  <PresentationFormat>Экран (4:3)</PresentationFormat>
  <Paragraphs>24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Презентация PowerPoint</vt:lpstr>
      <vt:lpstr>На рассвете 22 июня 1941 года, на мирные, ещё спящие города и села нашей Родины, с аэродромов поднялись в воздух немецкие самолеты с бомбами.</vt:lpstr>
      <vt:lpstr>         Воздух наполнился рокотом моторов, танков и грузовиков </vt:lpstr>
      <vt:lpstr>Немецко-фашистская Германия вероломно, без объявления войны, напала на нашу страну. </vt:lpstr>
      <vt:lpstr>Фашистские самолеты бомбили города и порты </vt:lpstr>
      <vt:lpstr>аэродромы и железнодорожные станции </vt:lpstr>
      <vt:lpstr>Бомбы сыпались на пионерские лагеря, детские сады </vt:lpstr>
      <vt:lpstr>На больницы и жилые дома </vt:lpstr>
      <vt:lpstr>Фашистская Германия хотела уничтожить весь народ нашей страны. В те грозные дни начала Великой Отечественной войны, словно клятва Родине, звучала песня «Священная война (муз. А. Александрова, сл. В. Лебедева- Кумача).</vt:lpstr>
      <vt:lpstr>Все люди поднялись на защиту своей Родины.  На фронт шли не только воины нашей армии, но даже дети нередко убегали из дома, чтобы воевать с фашистами.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Они были медсестрами, врачами, связистами, разведчицами. </vt:lpstr>
      <vt:lpstr>Презентация PowerPoint</vt:lpstr>
      <vt:lpstr>А в тылу старики, женщины, дети работали на заводах и фабриках. </vt:lpstr>
      <vt:lpstr>И днем и ночью делали снаряды, оружие для фронта, шили обмундирование для армии и многое другое.</vt:lpstr>
      <vt:lpstr>Война длилась долгих четыре года.  Наша доблестная армия не только прогнала немцев с нашей земли, но и освободила народы других стран, захваченных гитлеровской Германией.</vt:lpstr>
      <vt:lpstr>Наши солдаты дошли до Берлина столицы Германии. И там, на самом главном здании, которое называлось Рейхстагом, был водружен наш флаг Победы.</vt:lpstr>
      <vt:lpstr>9 мая 1945 года закончилась война, и тот день стал самым светлым и любимым праздником Днем Победы!  Во многих городах нашей страны прогремели залпы победного салюта!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 рассвете 22 июня 1941 года, на мирные, ещё спящие города и села нашей Родины, с аэродромов поднялись в воздух немецкие самолеты с бомбами.</dc:title>
  <dc:creator>я</dc:creator>
  <cp:lastModifiedBy>Пользователь Windows</cp:lastModifiedBy>
  <cp:revision>9</cp:revision>
  <dcterms:created xsi:type="dcterms:W3CDTF">2015-05-01T06:12:04Z</dcterms:created>
  <dcterms:modified xsi:type="dcterms:W3CDTF">2020-04-26T13:53:38Z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0x0101008E618EE554EAB945ABE99FB0E4190280</vt:lpwstr>
  </property>
</Properties>
</file>