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9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0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7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6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9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9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7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1CD4CE-C29B-4190-BC82-CCE792AB616D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7103C5F-F0D8-4BB6-A63C-0C4F525C0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plate.ru/igry/darts-dlya-detej/" TargetMode="External"/><Relationship Id="rId2" Type="http://schemas.openxmlformats.org/officeDocument/2006/relationships/hyperlink" Target="https://sportyfi.ru/darts/dlya-detey/s-sharikami-na-lipuchka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orts.ru/health/blogs/311061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Муниципальное бюджетное дошкольное образовательное учреждение города Костромы «Детский сад №4»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7200" b="1" dirty="0" smtClean="0">
                <a:solidFill>
                  <a:srgbClr val="C00000"/>
                </a:solidFill>
              </a:rPr>
              <a:t>ДАРТС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7237" y="4364038"/>
            <a:ext cx="2646218" cy="1655762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ПОДГОТОВИЛА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ИНСТРУКТОР ПО ФИЗИЧЕСКОЙ КУЛЬТУРЕ: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Васильева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Е.С.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6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7419"/>
            <a:ext cx="3408219" cy="5487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МИШЕНЬ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945" b="89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54727"/>
            <a:ext cx="3408219" cy="415636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Создана на из яркой ткани с петельчатой структурой. На поле крупным шрифтом нанесены цифры, обозначающие количество очков, и большие сектора, в которых располагаются числа. Сверху обычно имеется петелька для подвешивания поля на стену/любое другое удобное место</a:t>
            </a:r>
            <a:r>
              <a:rPr lang="ru-RU" dirty="0"/>
              <a:t>. Мишень крепится на ровную вертикальную поверхность (например, на стену). Расстояние от пола до центра мишени – ровно 173 сантиметра. Расстояние от мишени до рубежа, с которого следует бросок – ровно 237 </a:t>
            </a:r>
            <a:r>
              <a:rPr lang="ru-RU" dirty="0" smtClean="0"/>
              <a:t>сантиметров.</a:t>
            </a:r>
          </a:p>
        </p:txBody>
      </p:sp>
    </p:spTree>
    <p:extLst>
      <p:ext uri="{BB962C8B-B14F-4D97-AF65-F5344CB8AC3E}">
        <p14:creationId xmlns:p14="http://schemas.microsoft.com/office/powerpoint/2010/main" val="269874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7420"/>
            <a:ext cx="3463636" cy="7565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ДРОТИКИ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56" b="171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1524000"/>
            <a:ext cx="3338945" cy="42915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Сделаны из лёгкого пластика. На широкое плоское основание снизу крепится плоский кружок ткани с </a:t>
            </a:r>
            <a:r>
              <a:rPr lang="ru-RU" dirty="0" err="1" smtClean="0"/>
              <a:t>микрокрючками</a:t>
            </a:r>
            <a:r>
              <a:rPr lang="ru-RU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Каждый игрок имеет по три дротика. Его задача – попасть в определенные сектора в зависимости от варианта игр. Дротики бросаются по одному, а совокупность трех бросков называется подходом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Современные дротики состоят из четырех частей</a:t>
            </a:r>
            <a:r>
              <a:rPr lang="ru-RU" dirty="0" smtClean="0"/>
              <a:t>: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– </a:t>
            </a:r>
            <a:r>
              <a:rPr lang="ru-RU" dirty="0" smtClean="0"/>
              <a:t>игла  или липучка, </a:t>
            </a:r>
            <a:r>
              <a:rPr lang="ru-RU" dirty="0"/>
              <a:t>которая втыкается </a:t>
            </a:r>
            <a:r>
              <a:rPr lang="ru-RU" dirty="0" smtClean="0"/>
              <a:t>или прилипает в </a:t>
            </a:r>
            <a:r>
              <a:rPr lang="ru-RU" dirty="0"/>
              <a:t>мишень и позволяет дротику в ней удерживаться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– основная часть (или баррель), за которую игрок держит дротик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– хвостовик и перо, которые обеспечивают дротику ровный полет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Правилами регулируется длина дротиков (до 30,5 сантиметров от кончика иглы до кончика пера) и их масса (не выше 50 граммов).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1248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7420"/>
            <a:ext cx="3449782" cy="8674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ШАРИКИ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84" b="46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913590"/>
            <a:ext cx="3449782" cy="2322576"/>
          </a:xfrm>
        </p:spPr>
        <p:txBody>
          <a:bodyPr/>
          <a:lstStyle/>
          <a:p>
            <a:pPr algn="just"/>
            <a:r>
              <a:rPr lang="ru-RU" dirty="0" smtClean="0"/>
              <a:t>Пластиковые полые мячики, обмотанные полосками ткани с </a:t>
            </a:r>
            <a:r>
              <a:rPr lang="ru-RU" dirty="0" err="1" smtClean="0"/>
              <a:t>микрокрючками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54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7419"/>
            <a:ext cx="3449782" cy="1366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Правила метания дротиков-мячиков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08" b="6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33600"/>
            <a:ext cx="3449782" cy="36819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Каждый участник по очереди метает три дротика или мячика в мишень. </a:t>
            </a:r>
            <a:r>
              <a:rPr lang="ru-RU" dirty="0"/>
              <a:t>Вокруг центра нанесена неширокая область, которая отличается зеленой окраской. Часть мишени делится на 20 секторов, каждому из них присвоены определенные номера. Прямое попадание в яркое «яблочко» преподнесет вам наибольшее число выигрышных очков. Если же дротик попадет в мишень за пределами внешнего колечка, то очки вы не сможете получить. Очки будут засчитаны лишь в тех случаях, если дротик застревает в мишени, а не пикирует на пол.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166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Броски в мишень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Успешность броска зависит от правильности стойки играющего-ребенка. Необходимо придвинуть ногу как можно ближе к линии броска, вторую – отставить немного назад. Для броска корпус наклоняется к мишени, вторая нога приподнимается на носок. Вторую руку можно удерживать свободно. При выполнении броска корпус должен оставаться неподвижным, работают только кисть и рука. При захвате дротика лучше использовать классический хват, который предполагает задействовать 3 пальца: большой, указательный и средний. Не стоит сжимать дротик слишком сильно.</a:t>
            </a:r>
          </a:p>
        </p:txBody>
      </p:sp>
    </p:spTree>
    <p:extLst>
      <p:ext uri="{BB962C8B-B14F-4D97-AF65-F5344CB8AC3E}">
        <p14:creationId xmlns:p14="http://schemas.microsoft.com/office/powerpoint/2010/main" val="219582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7418"/>
            <a:ext cx="3435927" cy="18926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Польза </a:t>
            </a:r>
            <a:r>
              <a:rPr lang="ru-RU" sz="3600" dirty="0" err="1" smtClean="0">
                <a:solidFill>
                  <a:srgbClr val="C00000"/>
                </a:solidFill>
              </a:rPr>
              <a:t>дартса</a:t>
            </a:r>
            <a:r>
              <a:rPr lang="ru-RU" sz="3600" dirty="0" smtClean="0">
                <a:solidFill>
                  <a:srgbClr val="C00000"/>
                </a:solidFill>
              </a:rPr>
              <a:t> с шариками на липучках </a:t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84" r="71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2493818"/>
            <a:ext cx="3435927" cy="332176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Ребёнок гарантированно не поранится. Он научится прицеливаться и кидать с расчётом силы в мишень не только дротики, но и мячики. Такой подход хорошо разовьёт глазомер детей и повысит их меткость, а также эрудированность. Ребёнок научится быстро и правильно считать, искать выходы из трудных ситуаций и координировать свои движения. Благодаря большим надписям на поле и яркой раскраске дети не испортят зрение. Мячики большие для детских ртов и проглотить их невозможно, поэтому они более безопасны для малышей в отличие от дротиков. Разовьются мышечная и дыхательная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4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Заключение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Дартс</a:t>
            </a:r>
            <a:r>
              <a:rPr lang="ru-RU" dirty="0" smtClean="0"/>
              <a:t> на липучках гарантирует весёлое время препровождение и безопасность маленьких членов семьи, потому что исключает применение элементов, которые могут как-либо навредить человеку.</a:t>
            </a:r>
          </a:p>
          <a:p>
            <a:r>
              <a:rPr lang="ru-RU" dirty="0"/>
              <a:t>Игра в </a:t>
            </a:r>
            <a:r>
              <a:rPr lang="ru-RU" dirty="0" err="1"/>
              <a:t>дартс</a:t>
            </a:r>
            <a:r>
              <a:rPr lang="ru-RU" dirty="0"/>
              <a:t> достаточно подвижная, а значит, </a:t>
            </a:r>
            <a:r>
              <a:rPr lang="ru-RU" dirty="0" smtClean="0"/>
              <a:t>полезна.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16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Список используемых источников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https://sportyfi.ru/darts/dlya-detey/s-sharikami-na-lipuchkah/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https://vplate.ru/igry/darts-dlya-detej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www.sports.ru/health/blogs/3110619.html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1997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B184ED4C566B24C9ED996B5F5B825F9" ma:contentTypeVersion="49" ma:contentTypeDescription="Создание документа." ma:contentTypeScope="" ma:versionID="d7e001bbb028ad4000a0c61530c1c9f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EE8269-5BF2-48CF-8703-AFC518FE98C3}"/>
</file>

<file path=customXml/itemProps2.xml><?xml version="1.0" encoding="utf-8"?>
<ds:datastoreItem xmlns:ds="http://schemas.openxmlformats.org/officeDocument/2006/customXml" ds:itemID="{74213533-EEC6-493E-8A14-A9A2BA486D32}"/>
</file>

<file path=customXml/itemProps3.xml><?xml version="1.0" encoding="utf-8"?>
<ds:datastoreItem xmlns:ds="http://schemas.openxmlformats.org/officeDocument/2006/customXml" ds:itemID="{4BE88132-BBDC-4EA8-AAE4-738C8448A6BE}"/>
</file>

<file path=customXml/itemProps4.xml><?xml version="1.0" encoding="utf-8"?>
<ds:datastoreItem xmlns:ds="http://schemas.openxmlformats.org/officeDocument/2006/customXml" ds:itemID="{746DA0E7-E6FA-4F3E-A596-F7DD87CF90CD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168</TotalTime>
  <Words>563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Рамка</vt:lpstr>
      <vt:lpstr>Муниципальное бюджетное дошкольное образовательное учреждение города Костромы «Детский сад №4»   ДАРТС</vt:lpstr>
      <vt:lpstr>МИШЕНЬ</vt:lpstr>
      <vt:lpstr>ДРОТИКИ</vt:lpstr>
      <vt:lpstr>ШАРИКИ</vt:lpstr>
      <vt:lpstr>Правила метания дротиков-мячиков </vt:lpstr>
      <vt:lpstr>Броски в мишень</vt:lpstr>
      <vt:lpstr>                     Польза дартса с шариками на липучках  </vt:lpstr>
      <vt:lpstr>Заключение</vt:lpstr>
      <vt:lpstr>Список используемых источников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Костромы «Детский сад №4»   ДАРТС</dc:title>
  <dc:creator>Asus VivoBook</dc:creator>
  <cp:lastModifiedBy>Asus VivoBook</cp:lastModifiedBy>
  <cp:revision>16</cp:revision>
  <dcterms:created xsi:type="dcterms:W3CDTF">2025-02-06T12:04:05Z</dcterms:created>
  <dcterms:modified xsi:type="dcterms:W3CDTF">2025-05-21T08:08:34Z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0x0101001B184ED4C566B24C9ED996B5F5B825F9</vt:lpwstr>
  </property>
</Properties>
</file>