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9" r:id="rId4"/>
    <p:sldId id="267" r:id="rId5"/>
    <p:sldId id="268" r:id="rId6"/>
    <p:sldId id="258" r:id="rId7"/>
    <p:sldId id="259" r:id="rId8"/>
    <p:sldId id="274" r:id="rId9"/>
    <p:sldId id="262" r:id="rId10"/>
    <p:sldId id="266" r:id="rId11"/>
    <p:sldId id="270" r:id="rId12"/>
    <p:sldId id="275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3%D0%BE%D1%82%D0%BE%D0%B2_%D0%BA_%D1%82%D1%80%D1%83%D0%B4%D1%83_%D0%B8_%D0%BE%D0%B1%D0%BE%D1%80%D0%BE%D0%BD%D0%B5" TargetMode="External"/><Relationship Id="rId2" Type="http://schemas.openxmlformats.org/officeDocument/2006/relationships/hyperlink" Target="https://user.gto.ru/history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87220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Муниципальное бюджетное дошкольное образовательное учреждение города Костромы «Детский сад №4»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852936"/>
            <a:ext cx="8062912" cy="388843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ФВСК ГТО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для дошкольников</a:t>
            </a:r>
          </a:p>
          <a:p>
            <a:pPr algn="ctr"/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Подготовила: </a:t>
            </a:r>
          </a:p>
          <a:p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Инструктор по физической культуре</a:t>
            </a:r>
          </a:p>
          <a:p>
            <a:r>
              <a:rPr lang="ru-RU" sz="1800" b="1" smtClean="0">
                <a:solidFill>
                  <a:schemeClr val="accent6">
                    <a:lumMod val="75000"/>
                  </a:schemeClr>
                </a:solidFill>
              </a:rPr>
              <a:t>Василье</a:t>
            </a:r>
            <a:r>
              <a:rPr lang="ru-RU" sz="1800" b="1" smtClean="0">
                <a:solidFill>
                  <a:schemeClr val="accent6">
                    <a:lumMod val="75000"/>
                  </a:schemeClr>
                </a:solidFill>
              </a:rPr>
              <a:t>ва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Е. С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65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Что я должен уметь?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517232"/>
            <a:ext cx="7333488" cy="1035968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 Прыжок в длину с места толчком двумя ногами</a:t>
            </a:r>
          </a:p>
          <a:p>
            <a:endParaRPr lang="ru-RU" dirty="0"/>
          </a:p>
          <a:p>
            <a:r>
              <a:rPr lang="ru-RU" dirty="0"/>
              <a:t>Прыжок в длину с места толчком двумя ногами выполняется в соответствующем секторе для прыжков</a:t>
            </a:r>
            <a:r>
              <a:rPr lang="ru-RU" dirty="0" smtClean="0"/>
              <a:t>. Измерение </a:t>
            </a:r>
            <a:r>
              <a:rPr lang="ru-RU" dirty="0"/>
              <a:t>производится по перпендикулярной прямой от места отталкивания до ближайшего следа, оставленного любой частью тела участника</a:t>
            </a:r>
          </a:p>
        </p:txBody>
      </p:sp>
      <p:pic>
        <p:nvPicPr>
          <p:cNvPr id="9222" name="Picture 6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71" b="18831"/>
          <a:stretch/>
        </p:blipFill>
        <p:spPr bwMode="auto">
          <a:xfrm>
            <a:off x="1187624" y="1122218"/>
            <a:ext cx="7333488" cy="345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448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Знаки отличия ГТО</a:t>
            </a:r>
            <a:endParaRPr lang="ru-RU" b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76884"/>
            <a:ext cx="2952328" cy="272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40968"/>
            <a:ext cx="273630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717032"/>
            <a:ext cx="2746446" cy="248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55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я получу?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30" b="130"/>
          <a:stretch>
            <a:fillRect/>
          </a:stretch>
        </p:blipFill>
        <p:spPr>
          <a:xfrm>
            <a:off x="1180031" y="399403"/>
            <a:ext cx="7333488" cy="54864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Удостоверение подтверждает</a:t>
            </a:r>
            <a:r>
              <a:rPr lang="ru-RU" dirty="0"/>
              <a:t>, что вы действительно сдали </a:t>
            </a:r>
            <a:r>
              <a:rPr lang="ru-RU" dirty="0" smtClean="0"/>
              <a:t>нормативы.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5499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Зачем выполнять ГТО в 21 веке?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844824"/>
            <a:ext cx="8223448" cy="446449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Ответ на этот вопрос для каждого молодого человека может быть свой. Кто-то хочет сравнить себя со старшими членами семьи, имеющими советский знак ГТО. Кто-то хочет попробовать достичь конкретного результата и проверить свою силу воли и настойчивость. А кто-то просто привык быть первым в учёбе и спорте. Все люди разные. Однако, у всех, кто добровольно решил пройти испытание комплексом ГТО, есть одна общая черта, — целеустремлённость. Именно эта черта является наиболее важной для людей XXI века. Только целеустремлённые и физически подготовленные люди смогут добиваться успеха в условиях конкуренции на рынке труда.</a:t>
            </a:r>
          </a:p>
        </p:txBody>
      </p:sp>
    </p:spTree>
    <p:extLst>
      <p:ext uri="{BB962C8B-B14F-4D97-AF65-F5344CB8AC3E}">
        <p14:creationId xmlns:p14="http://schemas.microsoft.com/office/powerpoint/2010/main" val="204362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/>
              <a:t>Список используемых источников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hlinkClick r:id="rId2"/>
              </a:rPr>
              <a:t>https://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hlinkClick r:id="rId2"/>
              </a:rPr>
              <a:t>user.gto.ru/history</a:t>
            </a:r>
            <a:endParaRPr lang="ru-RU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just"/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hlinkClick r:id="rId3"/>
              </a:rPr>
              <a:t>https://ru.wikipedia.org/wiki/%D0%93%D0%BE%D1%82%D0%BE%D0%B2_%D0%BA_%D1%82%D1%80%D1%83%D0%B4%D1%83_%D0%B8_%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hlinkClick r:id="rId3"/>
              </a:rPr>
              <a:t>D0%BE%D0%B1%D0%BE%D1%80%D0%BE%D0%BD%D0%B5</a:t>
            </a:r>
            <a:endParaRPr lang="ru-RU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32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2952328"/>
          </a:xfrm>
        </p:spPr>
        <p:txBody>
          <a:bodyPr/>
          <a:lstStyle/>
          <a:p>
            <a:r>
              <a:rPr lang="ru-RU" b="1" dirty="0" smtClean="0"/>
              <a:t>СПАСИБО ЗА ВНИМАНИЕ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7900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Что такое ГТО?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916832"/>
            <a:ext cx="6768752" cy="4464496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Всероссийский </a:t>
            </a:r>
            <a:r>
              <a:rPr lang="ru-RU" sz="1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физкультурно-спортивный комплекс «Готов к труду и обороне» (ГТО) — полноценная программная и нормативная основа физического воспитания населения страны, нацеленная на развитие массового спорта и оздоровление нации.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ru-RU" sz="1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Комплекс ГТО предусматривает подготовку к выполнению и непосредственное выполнение населением различных возрастных групп (от 6 до 70 лет и старше) установленных нормативных требований по трем уровням трудности, соответствующим золотому, серебряному и бронзовому знакам отличия «Готов к труду и обороне» (ГТО).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ru-RU" sz="1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Начиная с 2019 года Всероссийский физкультурно-спортивный комплекс «Готов к труду и обороне» вошел в состав Федерального проекта «Спорт – норма жизни!», который, в свою очередь, является частью Нацпроекта «Демография» на период 2019-2030 гг.</a:t>
            </a:r>
          </a:p>
        </p:txBody>
      </p:sp>
    </p:spTree>
    <p:extLst>
      <p:ext uri="{BB962C8B-B14F-4D97-AF65-F5344CB8AC3E}">
        <p14:creationId xmlns:p14="http://schemas.microsoft.com/office/powerpoint/2010/main" val="365466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Что мне за это будет?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ru-RU" dirty="0"/>
          </a:p>
          <a:p>
            <a:pPr algn="just"/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ГТО — это не просто получение знака отличия, это в первую очередь совершенствование самого себя, своего внутреннего «Я». Подготавливая себя к выполнению нормативов испытаний (тестов) комплекса, Вы оттачиваете свою координацию, становитесь более целеустремленным, морально и физически закаленным.</a:t>
            </a:r>
          </a:p>
          <a:p>
            <a:pPr algn="just"/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just"/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Знак отличия ГТО — это показатель активной жизненной позиции гражданина Российской Федерации, его стремление к здоровому образу жизни.</a:t>
            </a:r>
          </a:p>
          <a:p>
            <a:pPr algn="just"/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just"/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Наличие знаков отличия комплекса ГТО (в соответствии с Приказом Министерства образования России № 1147) у поступающих на обучение по образовательным программам высшего образования будет учитываться образовательными организациями высшего образования при приеме. Обучающимся, имеющим золотой знак отличия комплекса ГТО, может быть назначена в установленном порядке повышенная государственная академическая стипендия.</a:t>
            </a:r>
          </a:p>
          <a:p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31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Зачем нужен комплекс ГТО?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Целями ВФСК ГТО 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являются укрепление здоровья, гармоничное и всестороннее развитие личности, воспитание патриотизма. 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Задачами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Всероссийского физкультурно-спортивного комплекса являются:</a:t>
            </a:r>
          </a:p>
          <a:p>
            <a:pPr algn="just"/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а) увеличение числа граждан, систематически занимающихся физической культурой и спортом в Российской Федерации;</a:t>
            </a:r>
          </a:p>
          <a:p>
            <a:pPr algn="just"/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б) повышение уровня физической подготовленности и продолжительности жизни граждан Российской Федерации;</a:t>
            </a:r>
          </a:p>
          <a:p>
            <a:pPr algn="just"/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в) формирование у населения осознанных потребностей в систематических занятиях физической культурой и спортом, физическое самосовершенствование и ведение здорового образа жизни;</a:t>
            </a:r>
          </a:p>
          <a:p>
            <a:pPr algn="just"/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г) повышение общего уровня знаний населения о средствах, методах и формах организации самостоятельных занятий, в том числе с использованием современных информационных технологий;</a:t>
            </a:r>
          </a:p>
          <a:p>
            <a:pPr algn="just"/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д) модернизация системы физического воспитания и системы развития массового, детско-юношеского, школьного и студенческого спорта в образовательных организациях, в том числе путем увеличения количества спортивных клубов.</a:t>
            </a:r>
          </a:p>
        </p:txBody>
      </p:sp>
    </p:spTree>
    <p:extLst>
      <p:ext uri="{BB962C8B-B14F-4D97-AF65-F5344CB8AC3E}">
        <p14:creationId xmlns:p14="http://schemas.microsoft.com/office/powerpoint/2010/main" val="362643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Что такое нормативы ГТО?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Количественные 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значения испытаний комплекса ГТО, которые позволяют оценить разносторонность (гармоничность) развития основных физических качеств и умений и навыков согласно возрастным ступеням и полу. </a:t>
            </a:r>
          </a:p>
          <a:p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Нормативы измеряются в минутах, секундах, метрах, сантиметрах и количествах раз в зависимости от вида испытаний Подразделяются на обязательные испытания (тесты) и испытания по выбору </a:t>
            </a:r>
          </a:p>
          <a:p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Нормативы доступны на официальном интернет-портале комплекса ГТО по адресу GTO.ru в разделе «Нормативы»</a:t>
            </a:r>
          </a:p>
        </p:txBody>
      </p:sp>
    </p:spTree>
    <p:extLst>
      <p:ext uri="{BB962C8B-B14F-4D97-AF65-F5344CB8AC3E}">
        <p14:creationId xmlns:p14="http://schemas.microsoft.com/office/powerpoint/2010/main" val="221343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Что я должен </a:t>
            </a:r>
            <a:r>
              <a:rPr lang="ru-RU" dirty="0" smtClean="0"/>
              <a:t>уметь?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Бег на 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1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0 метров</a:t>
            </a:r>
          </a:p>
          <a:p>
            <a:pPr algn="just"/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Бег 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проводится по дорожкам стадиона или на любой ровной площадке с твёрдым покрытием. Участники стартуют по 2-4 человека.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" r="5268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002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Что я должен уметь?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157192"/>
            <a:ext cx="7333488" cy="1396008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Челночный бег 3х10 метров</a:t>
            </a:r>
          </a:p>
          <a:p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Челночный бег проводится на любой ровной площадке с твердым покрытием, обеспечивающим хорошее сцепление с обувью.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8641"/>
            <a:ext cx="3925887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36005"/>
            <a:ext cx="3600400" cy="306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09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Что я должен уметь?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5194" t="5902" r="5981" b="11412"/>
          <a:stretch/>
        </p:blipFill>
        <p:spPr>
          <a:xfrm>
            <a:off x="1475656" y="476671"/>
            <a:ext cx="6840760" cy="4536505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Шестиминутный бег</a:t>
            </a:r>
          </a:p>
          <a:p>
            <a:r>
              <a:rPr lang="ru-RU" dirty="0"/>
              <a:t>Проводится по беговой дорожке стадиона или любой ровной местности. Участок для бега должен быть размечен (табличками, флажками, мелом или иным способом) каждые 20 - 50 - 100 м, результат фиксируется количеством метров, преодоленных участником испытания до одного метра.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5353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Что я должен уметь?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589240"/>
            <a:ext cx="7333488" cy="96396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 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Наклон вперед из положения стоя на гимнастической скамье</a:t>
            </a:r>
          </a:p>
          <a:p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Наклон вперед из положения стоя с прямыми ногами на гимнастической скамье выполняется из исходного положения: стоя на гимнастической скамье, ноги выпрямлены в коленях, ступни ног расположены параллельно на ширине 10-15 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см. Величина 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гибкости измеряется в сантиметрах. Результат выше уровня гимнастической скамьи определяется знаком « - » , ниже – знаком «+ ».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2" r="12402"/>
          <a:stretch>
            <a:fillRect/>
          </a:stretch>
        </p:blipFill>
        <p:spPr bwMode="auto">
          <a:xfrm>
            <a:off x="1138237" y="373966"/>
            <a:ext cx="7333488" cy="499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701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B184ED4C566B24C9ED996B5F5B825F9" ma:contentTypeVersion="49" ma:contentTypeDescription="Создание документа." ma:contentTypeScope="" ma:versionID="d7e001bbb028ad4000a0c61530c1c9f1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f5713a6f217ca5ac6cf9b084a0aa521f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6FBEC66-3D8A-4048-AF6D-A1E7A1EE154B}"/>
</file>

<file path=customXml/itemProps2.xml><?xml version="1.0" encoding="utf-8"?>
<ds:datastoreItem xmlns:ds="http://schemas.openxmlformats.org/officeDocument/2006/customXml" ds:itemID="{325EBA36-9136-414C-A1BF-EE4FE33B5EA7}"/>
</file>

<file path=customXml/itemProps3.xml><?xml version="1.0" encoding="utf-8"?>
<ds:datastoreItem xmlns:ds="http://schemas.openxmlformats.org/officeDocument/2006/customXml" ds:itemID="{F6F4B8B1-B197-4B7D-BD51-8594F1CC0FD2}"/>
</file>

<file path=customXml/itemProps4.xml><?xml version="1.0" encoding="utf-8"?>
<ds:datastoreItem xmlns:ds="http://schemas.openxmlformats.org/officeDocument/2006/customXml" ds:itemID="{6C29C5B4-273F-4E90-A777-7F5EBDDE59BC}"/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335</TotalTime>
  <Words>867</Words>
  <Application>Microsoft Office PowerPoint</Application>
  <PresentationFormat>Экран (4:3)</PresentationFormat>
  <Paragraphs>59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Century Gothic</vt:lpstr>
      <vt:lpstr>Verdana</vt:lpstr>
      <vt:lpstr>Wingdings 2</vt:lpstr>
      <vt:lpstr>Яркая</vt:lpstr>
      <vt:lpstr>Муниципальное бюджетное дошкольное образовательное учреждение города Костромы «Детский сад №4»</vt:lpstr>
      <vt:lpstr>Что такое ГТО?</vt:lpstr>
      <vt:lpstr>Что мне за это будет? </vt:lpstr>
      <vt:lpstr>Зачем нужен комплекс ГТО?</vt:lpstr>
      <vt:lpstr>Что такое нормативы ГТО? </vt:lpstr>
      <vt:lpstr>Что я должен уметь?</vt:lpstr>
      <vt:lpstr>Что я должен уметь?</vt:lpstr>
      <vt:lpstr>Что я должен уметь?</vt:lpstr>
      <vt:lpstr>Что я должен уметь?</vt:lpstr>
      <vt:lpstr>Что я должен уметь?</vt:lpstr>
      <vt:lpstr>Знаки отличия ГТО</vt:lpstr>
      <vt:lpstr>Что я получу?</vt:lpstr>
      <vt:lpstr>Зачем выполнять ГТО в 21 веке?</vt:lpstr>
      <vt:lpstr>Список используемых источников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города Костромы «Детский сад №4»</dc:title>
  <dc:creator>Екатерина</dc:creator>
  <cp:lastModifiedBy>Asus VivoBook</cp:lastModifiedBy>
  <cp:revision>16</cp:revision>
  <dcterms:created xsi:type="dcterms:W3CDTF">2022-02-10T18:52:07Z</dcterms:created>
  <dcterms:modified xsi:type="dcterms:W3CDTF">2025-05-21T08:13:59Z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0x0101001B184ED4C566B24C9ED996B5F5B825F9</vt:lpwstr>
  </property>
</Properties>
</file>