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2" y="3573016"/>
            <a:ext cx="3672408" cy="2811213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Муниципальное бюджетное дошкольное образовательное учреждение города Костромы «Детский сад № 4»</a:t>
            </a:r>
          </a:p>
          <a:p>
            <a:r>
              <a:rPr lang="ru-RU" dirty="0" smtClean="0"/>
              <a:t>Инструктор по физической культуре: Перова Екатерина Сергеевна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620688"/>
            <a:ext cx="7175351" cy="2160241"/>
          </a:xfrm>
        </p:spPr>
        <p:txBody>
          <a:bodyPr/>
          <a:lstStyle/>
          <a:p>
            <a:pPr algn="ctr"/>
            <a:r>
              <a:rPr lang="ru-RU" sz="6000" dirty="0" smtClean="0">
                <a:solidFill>
                  <a:schemeClr val="accent6">
                    <a:lumMod val="75000"/>
                  </a:schemeClr>
                </a:solidFill>
              </a:rPr>
              <a:t>ЗДОРОВЫЙ ОБРАЗ ЖИЗНИ</a:t>
            </a:r>
            <a:endParaRPr lang="ru-RU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40967"/>
            <a:ext cx="37004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166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2646363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6672"/>
            <a:ext cx="3713163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403" y="2997054"/>
            <a:ext cx="271303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5661248"/>
            <a:ext cx="5544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Берегите зрение!</a:t>
            </a:r>
          </a:p>
        </p:txBody>
      </p:sp>
    </p:spTree>
    <p:extLst>
      <p:ext uri="{BB962C8B-B14F-4D97-AF65-F5344CB8AC3E}">
        <p14:creationId xmlns:p14="http://schemas.microsoft.com/office/powerpoint/2010/main" val="3888372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095" y="620689"/>
            <a:ext cx="3636085" cy="2592288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Режим, одно из главных слагаемых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здорового образа жизни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765" y="2852936"/>
            <a:ext cx="3388660" cy="2784384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Режим дня – это правильное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распределение времени, на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основные жизненные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потребности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человека.</a:t>
            </a:r>
          </a:p>
          <a:p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253" y="999460"/>
            <a:ext cx="3304318" cy="435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756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620688"/>
            <a:ext cx="4248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70C0"/>
                </a:solidFill>
              </a:rPr>
              <a:t>Как проснулся, так вставай,</a:t>
            </a:r>
          </a:p>
          <a:p>
            <a:pPr algn="just"/>
            <a:r>
              <a:rPr lang="ru-RU" sz="2800" b="1" dirty="0">
                <a:solidFill>
                  <a:srgbClr val="0070C0"/>
                </a:solidFill>
              </a:rPr>
              <a:t>Лени волю не давай,</a:t>
            </a:r>
          </a:p>
          <a:p>
            <a:pPr algn="just"/>
            <a:r>
              <a:rPr lang="ru-RU" sz="2800" b="1" dirty="0">
                <a:solidFill>
                  <a:srgbClr val="0070C0"/>
                </a:solidFill>
              </a:rPr>
              <a:t>И зарядку  выполняй.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03176"/>
            <a:ext cx="1646237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40052" y="4090719"/>
            <a:ext cx="38164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На зарядку солнышко поднимает нас,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Поднимаем руки мы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По команде «Раз!»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395" y="3313301"/>
            <a:ext cx="271938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14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908720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Если хочешь быть здоров – закаляйся!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00766"/>
            <a:ext cx="2908300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614" y="2348880"/>
            <a:ext cx="2236787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25" y="3464654"/>
            <a:ext cx="2420937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32667"/>
            <a:ext cx="291085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186" y="3531328"/>
            <a:ext cx="2236787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124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3" y="836712"/>
            <a:ext cx="7406208" cy="1800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Здоровье- счастье!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3"/>
          <a:stretch/>
        </p:blipFill>
        <p:spPr bwMode="auto">
          <a:xfrm>
            <a:off x="2444146" y="3140968"/>
            <a:ext cx="4303713" cy="267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07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1700808"/>
            <a:ext cx="5515015" cy="201622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СПАСИБО ЗА ВНИМАНИЕ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09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268760"/>
            <a:ext cx="2940817" cy="2160240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«Я здоровье берегу –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сам себе я помогу»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Я УМЕЮ ДУМАТЬ,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Я УМЕЮ РАССУЖДАТЬ,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ЧТО ПОЛЕЗНО ДЛЯ ЗДОРОВЬЯ,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ТО И БУДУ ВЫБИРАТЬ!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1149360"/>
            <a:ext cx="4470648" cy="436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582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095" y="1340768"/>
            <a:ext cx="3012825" cy="1800201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Главные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факторы здоровья: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движение;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питание;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режим;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закаливание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1672828"/>
            <a:ext cx="4016375" cy="301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341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3" y="4372168"/>
            <a:ext cx="7406208" cy="1793136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70C0"/>
                </a:solidFill>
              </a:rPr>
              <a:t>«Профилактика лечения </a:t>
            </a:r>
            <a:r>
              <a:rPr lang="ru-RU" sz="2800" dirty="0" smtClean="0">
                <a:solidFill>
                  <a:srgbClr val="0070C0"/>
                </a:solidFill>
              </a:rPr>
              <a:t>в бесконечности </a:t>
            </a:r>
            <a:r>
              <a:rPr lang="ru-RU" sz="2800" dirty="0">
                <a:solidFill>
                  <a:srgbClr val="0070C0"/>
                </a:solidFill>
              </a:rPr>
              <a:t>движения»</a:t>
            </a: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dirty="0" smtClean="0">
                <a:solidFill>
                  <a:srgbClr val="0070C0"/>
                </a:solidFill>
              </a:rPr>
              <a:t>Занимайтесь физкультурой и спортом</a:t>
            </a:r>
            <a:r>
              <a:rPr lang="ru-RU" sz="2800" dirty="0">
                <a:solidFill>
                  <a:srgbClr val="0070C0"/>
                </a:solidFill>
              </a:rPr>
              <a:t>! 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2114617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92696"/>
            <a:ext cx="2294148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132855"/>
            <a:ext cx="2425700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846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9" y="4149080"/>
            <a:ext cx="7262192" cy="2160240"/>
          </a:xfrm>
        </p:spPr>
        <p:txBody>
          <a:bodyPr/>
          <a:lstStyle/>
          <a:p>
            <a:pPr algn="l"/>
            <a:r>
              <a:rPr lang="ru-RU" sz="2000" dirty="0">
                <a:solidFill>
                  <a:srgbClr val="0070C0"/>
                </a:solidFill>
              </a:rPr>
              <a:t>Если не бегать, пока здоров, придется побегать,</a:t>
            </a:r>
            <a:br>
              <a:rPr lang="ru-RU" sz="2000" dirty="0">
                <a:solidFill>
                  <a:srgbClr val="0070C0"/>
                </a:solidFill>
              </a:rPr>
            </a:br>
            <a:r>
              <a:rPr lang="ru-RU" sz="2000" dirty="0">
                <a:solidFill>
                  <a:srgbClr val="0070C0"/>
                </a:solidFill>
              </a:rPr>
              <a:t>когда заболеешь. Движение – это жизнь.</a:t>
            </a:r>
            <a:br>
              <a:rPr lang="ru-RU" sz="2000" dirty="0">
                <a:solidFill>
                  <a:srgbClr val="0070C0"/>
                </a:solidFill>
              </a:rPr>
            </a:br>
            <a:r>
              <a:rPr lang="ru-RU" sz="2000" dirty="0">
                <a:solidFill>
                  <a:srgbClr val="0070C0"/>
                </a:solidFill>
              </a:rPr>
              <a:t>Вопросы:</a:t>
            </a:r>
            <a:br>
              <a:rPr lang="ru-RU" sz="2000" dirty="0">
                <a:solidFill>
                  <a:srgbClr val="0070C0"/>
                </a:solidFill>
              </a:rPr>
            </a:br>
            <a:r>
              <a:rPr lang="ru-RU" sz="2000" dirty="0">
                <a:solidFill>
                  <a:srgbClr val="0070C0"/>
                </a:solidFill>
              </a:rPr>
              <a:t>а) Почему нужно много двигаться?</a:t>
            </a:r>
            <a:br>
              <a:rPr lang="ru-RU" sz="2000" dirty="0">
                <a:solidFill>
                  <a:srgbClr val="0070C0"/>
                </a:solidFill>
              </a:rPr>
            </a:br>
            <a:r>
              <a:rPr lang="ru-RU" sz="2000" dirty="0">
                <a:solidFill>
                  <a:srgbClr val="0070C0"/>
                </a:solidFill>
              </a:rPr>
              <a:t>б) Чем полезны зарядка, занятие спортом, игры на свежем воздухе?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1584176" cy="1774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61752"/>
            <a:ext cx="1364472" cy="16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7" y="1124744"/>
            <a:ext cx="3170237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051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240978" y="404664"/>
            <a:ext cx="3248725" cy="1584176"/>
          </a:xfrm>
        </p:spPr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Для жизни нам нужна энергия, и мы получаем её из еды и питания.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148064" y="404664"/>
            <a:ext cx="3456384" cy="2016224"/>
          </a:xfrm>
        </p:spPr>
        <p:txBody>
          <a:bodyPr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Каждый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вид продуктов полезен по - своему. Очень важно, чтобы мы употребляли в правильной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пропорции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все необходимые продукты.</a:t>
            </a:r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15616" y="4797152"/>
            <a:ext cx="7272807" cy="1008112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Правильное питание - залог здоровья!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76872"/>
            <a:ext cx="2359356" cy="212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20888"/>
            <a:ext cx="2736304" cy="221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113347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492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574022"/>
            <a:ext cx="6512511" cy="735297"/>
          </a:xfrm>
        </p:spPr>
        <p:txBody>
          <a:bodyPr/>
          <a:lstStyle/>
          <a:p>
            <a:pPr algn="just"/>
            <a:r>
              <a:rPr lang="ru-RU" sz="2800" dirty="0">
                <a:solidFill>
                  <a:srgbClr val="0070C0"/>
                </a:solidFill>
              </a:rPr>
              <a:t>Как правильно питаться?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4497681"/>
          </a:xfrm>
        </p:spPr>
        <p:txBody>
          <a:bodyPr>
            <a:normAutofit/>
          </a:bodyPr>
          <a:lstStyle/>
          <a:p>
            <a:r>
              <a:rPr lang="ru-RU" dirty="0"/>
              <a:t>Нам надо есть примерно 4 раза в день. Каждый раз пища должна содержать всё, что нужно нашим клеткам.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ru-RU" sz="2800" b="1" u="sng" dirty="0">
                <a:solidFill>
                  <a:srgbClr val="FF0000"/>
                </a:solidFill>
              </a:rPr>
              <a:t>Не увлекайтесь!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43842"/>
            <a:ext cx="1872208" cy="181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666974"/>
            <a:ext cx="1944216" cy="169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12976"/>
            <a:ext cx="3096344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308" y="3368870"/>
            <a:ext cx="3059832" cy="210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955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1833384"/>
          </a:xfrm>
        </p:spPr>
        <p:txBody>
          <a:bodyPr/>
          <a:lstStyle/>
          <a:p>
            <a:r>
              <a:rPr lang="ru-RU" sz="2000" dirty="0">
                <a:solidFill>
                  <a:srgbClr val="002060"/>
                </a:solidFill>
              </a:rPr>
              <a:t>Зубы нужно чистить 2 раза в день, утром и вечером, качественной зубной пастой и щеткой.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220072" y="476672"/>
            <a:ext cx="3384376" cy="1296144"/>
          </a:xfrm>
        </p:spPr>
        <p:txBody>
          <a:bodyPr/>
          <a:lstStyle/>
          <a:p>
            <a:r>
              <a:rPr lang="ru-RU" sz="2000" dirty="0">
                <a:solidFill>
                  <a:srgbClr val="002060"/>
                </a:solidFill>
              </a:rPr>
              <a:t>А почему нужно мыть руки, овощи и фрукты?</a:t>
            </a:r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3289" y="5517232"/>
            <a:ext cx="6512511" cy="720080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70C0"/>
                </a:solidFill>
              </a:rPr>
              <a:t>Как правильно чистить зубы?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3212"/>
            <a:ext cx="1499746" cy="171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3140968"/>
            <a:ext cx="169545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151" y="1983736"/>
            <a:ext cx="2286198" cy="157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73016"/>
            <a:ext cx="22860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653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2636912"/>
            <a:ext cx="6512511" cy="28782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1545352"/>
          </a:xfrm>
        </p:spPr>
        <p:txBody>
          <a:bodyPr>
            <a:normAutofit lnSpcReduction="10000"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У природы есть закон – счастлив будет только тот, кто здоровье сбережет.        Прочь гони-ка все хворобы!                     Поучись-ка быть  здоровым!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2492896"/>
            <a:ext cx="7498407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10445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B184ED4C566B24C9ED996B5F5B825F9" ma:contentTypeVersion="49" ma:contentTypeDescription="Создание документа." ma:contentTypeScope="" ma:versionID="d7e001bbb028ad4000a0c61530c1c9f1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f5713a6f217ca5ac6cf9b084a0aa521f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28E740-2303-47B5-A148-079AABF4889B}"/>
</file>

<file path=customXml/itemProps2.xml><?xml version="1.0" encoding="utf-8"?>
<ds:datastoreItem xmlns:ds="http://schemas.openxmlformats.org/officeDocument/2006/customXml" ds:itemID="{7BA97FAC-D16A-406B-8AD6-550407889799}"/>
</file>

<file path=customXml/itemProps3.xml><?xml version="1.0" encoding="utf-8"?>
<ds:datastoreItem xmlns:ds="http://schemas.openxmlformats.org/officeDocument/2006/customXml" ds:itemID="{AD394181-34F3-4690-A01E-21B557C4B1DF}"/>
</file>

<file path=customXml/itemProps4.xml><?xml version="1.0" encoding="utf-8"?>
<ds:datastoreItem xmlns:ds="http://schemas.openxmlformats.org/officeDocument/2006/customXml" ds:itemID="{926C8385-5A9F-4C22-8EAA-261A1AC2620F}"/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82</TotalTime>
  <Words>263</Words>
  <Application>Microsoft Office PowerPoint</Application>
  <PresentationFormat>Экран (4:3)</PresentationFormat>
  <Paragraphs>42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ЗДОРОВЫЙ ОБРАЗ ЖИЗНИ</vt:lpstr>
      <vt:lpstr>«Я здоровье берегу – сам себе я помогу» </vt:lpstr>
      <vt:lpstr>Главные  факторы здоровья: </vt:lpstr>
      <vt:lpstr>«Профилактика лечения в бесконечности движения» Занимайтесь физкультурой и спортом!  </vt:lpstr>
      <vt:lpstr>Если не бегать, пока здоров, придется побегать, когда заболеешь. Движение – это жизнь. Вопросы: а) Почему нужно много двигаться? б) Чем полезны зарядка, занятие спортом, игры на свежем воздухе? </vt:lpstr>
      <vt:lpstr>Правильное питание - залог здоровья!</vt:lpstr>
      <vt:lpstr>Как правильно питаться?</vt:lpstr>
      <vt:lpstr>Как правильно чистить зубы?  </vt:lpstr>
      <vt:lpstr>Презентация PowerPoint</vt:lpstr>
      <vt:lpstr>Презентация PowerPoint</vt:lpstr>
      <vt:lpstr>Режим, одно из главных слагаемых  здорового образа жизни </vt:lpstr>
      <vt:lpstr>Презентация PowerPoint</vt:lpstr>
      <vt:lpstr>Презентация PowerPoint</vt:lpstr>
      <vt:lpstr>Здоровье- счастье!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ЗДОРОВЫЙ ОБРАЗ ЖИЗНИ</dc:title>
  <dc:creator>Екатерина</dc:creator>
  <cp:lastModifiedBy>Пользователь Windows</cp:lastModifiedBy>
  <cp:revision>9</cp:revision>
  <dcterms:created xsi:type="dcterms:W3CDTF">2022-01-21T17:57:28Z</dcterms:created>
  <dcterms:modified xsi:type="dcterms:W3CDTF">2022-05-05T13:32:58Z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0x0101001B184ED4C566B24C9ED996B5F5B825F9</vt:lpwstr>
  </property>
</Properties>
</file>