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848600" cy="1512168"/>
          </a:xfrm>
        </p:spPr>
        <p:txBody>
          <a:bodyPr/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Плавание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7944" y="3789040"/>
            <a:ext cx="4888632" cy="2448272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Муниципальное бюджетное дошкольное образовательное учреждение города Костромы «Детский сад № 4»</a:t>
            </a:r>
          </a:p>
          <a:p>
            <a:r>
              <a:rPr lang="ru-RU" dirty="0">
                <a:solidFill>
                  <a:srgbClr val="002060"/>
                </a:solidFill>
              </a:rPr>
              <a:t>Инструктор по физической культуре: Перова Екатерина Сергеевна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98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Игровое плавание </a:t>
            </a:r>
            <a:r>
              <a:rPr lang="ru-RU" sz="2000" dirty="0" smtClean="0">
                <a:solidFill>
                  <a:srgbClr val="002060"/>
                </a:solidFill>
              </a:rPr>
              <a:t>- </a:t>
            </a:r>
            <a:r>
              <a:rPr lang="ru-RU" sz="2200" dirty="0">
                <a:solidFill>
                  <a:srgbClr val="002060"/>
                </a:solidFill>
              </a:rPr>
              <a:t>использование всевозможных подвижных игр в условиях водной среды.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8605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8605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845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Синхронное плавание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002060"/>
                </a:solidFill>
              </a:rPr>
              <a:t>Синхронное плавание </a:t>
            </a:r>
            <a:r>
              <a:rPr lang="ru-RU" sz="1800" dirty="0" smtClean="0">
                <a:solidFill>
                  <a:srgbClr val="002060"/>
                </a:solidFill>
              </a:rPr>
              <a:t>- </a:t>
            </a:r>
            <a:r>
              <a:rPr lang="ru-RU" sz="1800" dirty="0">
                <a:solidFill>
                  <a:srgbClr val="002060"/>
                </a:solidFill>
              </a:rPr>
              <a:t>совокупность различных комплексов движений, включающих элементы хореографии, акробатические и гимнастические комбинации. 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3" y="1359216"/>
            <a:ext cx="4505334" cy="444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531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Прикладное плавание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</a:rPr>
              <a:t>Прикладное плавание - способность человека держаться на воде (то есть обладать навыком плавания) и производить в воде жизненно необходимые действия и мероприятия. 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12776"/>
            <a:ext cx="2304488" cy="441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1163638"/>
            <a:ext cx="2054225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386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Подводное плавание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002060"/>
                </a:solidFill>
              </a:rPr>
              <a:t>Скоростное плавание под водой с использованием специального снаряжения и оборудования: акваланг со сжатым воздухом, ласты.</a:t>
            </a:r>
          </a:p>
          <a:p>
            <a:endParaRPr lang="ru-RU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r="1423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76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>
                <a:solidFill>
                  <a:srgbClr val="002060"/>
                </a:solidFill>
              </a:rPr>
              <a:t>У каждого человека свои отношения со спортом: кто-то делает утреннюю гимнастику и совершает пробежки, кто-то ограничивается просмотром спортивных соревнований по телевизору, а некоторые посвящают спорту всю жизнь. Важно то, что большинство людей так или иначе сопричастны к спорту, ведь спорт – это наша жизнь…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297" y="3645024"/>
            <a:ext cx="60960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820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СПАСИБО ЗА ВНИМАНИЕ</a:t>
            </a:r>
            <a:endParaRPr lang="ru-RU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7704856" cy="449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894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08721"/>
            <a:ext cx="7772400" cy="18002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Общая характеристика, особенности и классификация плавания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852936"/>
            <a:ext cx="7772400" cy="327411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FFC000"/>
                </a:solidFill>
              </a:rPr>
              <a:t>Плавание, </a:t>
            </a:r>
            <a:r>
              <a:rPr lang="ru-RU" dirty="0">
                <a:solidFill>
                  <a:srgbClr val="FFC000"/>
                </a:solidFill>
              </a:rPr>
              <a:t>как физическое действие </a:t>
            </a:r>
            <a:r>
              <a:rPr lang="ru-RU" dirty="0" smtClean="0">
                <a:solidFill>
                  <a:srgbClr val="FFC000"/>
                </a:solidFill>
              </a:rPr>
              <a:t>- </a:t>
            </a:r>
            <a:r>
              <a:rPr lang="ru-RU" dirty="0">
                <a:solidFill>
                  <a:srgbClr val="FFC000"/>
                </a:solidFill>
              </a:rPr>
              <a:t>способность (или умение) человека держаться на поверхности воды и передвигаться в заданном направлении без посторонней помощи и дополнительных приспособлений.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FFC000"/>
                </a:solidFill>
              </a:rPr>
              <a:t>Плавание, </a:t>
            </a:r>
            <a:r>
              <a:rPr lang="ru-RU" dirty="0">
                <a:solidFill>
                  <a:srgbClr val="FFC000"/>
                </a:solidFill>
              </a:rPr>
              <a:t>как учебный предмет </a:t>
            </a:r>
            <a:r>
              <a:rPr lang="ru-RU" dirty="0" smtClean="0">
                <a:solidFill>
                  <a:srgbClr val="FFC000"/>
                </a:solidFill>
              </a:rPr>
              <a:t>- </a:t>
            </a:r>
            <a:r>
              <a:rPr lang="ru-RU" dirty="0">
                <a:solidFill>
                  <a:srgbClr val="FFC000"/>
                </a:solidFill>
              </a:rPr>
              <a:t>область знаний, которая включает гидродинамические и биохимические законы взаимодействия человека с водой, технику плавания, методику обучения.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32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5450"/>
            <a:ext cx="8351837" cy="600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853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Спортивное плавание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002060"/>
                </a:solidFill>
              </a:rPr>
              <a:t>Спортивное плавание характеризуется системой специальной подготовки и участием в соревнованиях, которые проходят по определенным правилам. 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31092"/>
            <a:ext cx="5715000" cy="410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817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Кроль на груди 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781175"/>
            <a:ext cx="775335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576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Кроль на спине</a:t>
            </a: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58"/>
          <a:stretch/>
        </p:blipFill>
        <p:spPr bwMode="auto">
          <a:xfrm>
            <a:off x="827584" y="1844824"/>
            <a:ext cx="7560840" cy="4320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668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Баттерфляй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0200"/>
            <a:ext cx="7920880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122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Брасс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777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944216"/>
          </a:xfrm>
        </p:spPr>
        <p:txBody>
          <a:bodyPr>
            <a:normAutofit fontScale="90000"/>
          </a:bodyPr>
          <a:lstStyle/>
          <a:p>
            <a:r>
              <a:rPr lang="ru-RU" sz="3100" b="1" dirty="0"/>
              <a:t>Оздоровительное плавание </a:t>
            </a:r>
            <a:r>
              <a:rPr lang="ru-RU" sz="2200" dirty="0" smtClean="0"/>
              <a:t>– </a:t>
            </a:r>
            <a:r>
              <a:rPr lang="ru-RU" sz="2200" dirty="0" smtClean="0">
                <a:solidFill>
                  <a:srgbClr val="002060"/>
                </a:solidFill>
              </a:rPr>
              <a:t>использование особенностей </a:t>
            </a:r>
            <a:r>
              <a:rPr lang="ru-RU" sz="2200" dirty="0">
                <a:solidFill>
                  <a:srgbClr val="002060"/>
                </a:solidFill>
              </a:rPr>
              <a:t>плавательных движений и нахождения тела в воде в </a:t>
            </a:r>
            <a:r>
              <a:rPr lang="ru-RU" sz="2200" dirty="0" smtClean="0">
                <a:solidFill>
                  <a:srgbClr val="002060"/>
                </a:solidFill>
              </a:rPr>
              <a:t>лечебных, профилактических</a:t>
            </a:r>
            <a:r>
              <a:rPr lang="ru-RU" sz="2200" dirty="0">
                <a:solidFill>
                  <a:srgbClr val="002060"/>
                </a:solidFill>
              </a:rPr>
              <a:t>, гигиенических, закаливающих, восстановительных, тонизирующих и других целях, </a:t>
            </a:r>
            <a:r>
              <a:rPr lang="ru-RU" sz="2200" dirty="0" smtClean="0">
                <a:solidFill>
                  <a:srgbClr val="002060"/>
                </a:solidFill>
              </a:rPr>
              <a:t>имеющих оздоровительную </a:t>
            </a:r>
            <a:r>
              <a:rPr lang="ru-RU" sz="2200" dirty="0">
                <a:solidFill>
                  <a:srgbClr val="002060"/>
                </a:solidFill>
              </a:rPr>
              <a:t>направленность.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3926164" cy="242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764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B184ED4C566B24C9ED996B5F5B825F9" ma:contentTypeVersion="49" ma:contentTypeDescription="Создание документа." ma:contentTypeScope="" ma:versionID="d7e001bbb028ad4000a0c61530c1c9f1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f5713a6f217ca5ac6cf9b084a0aa521f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8FEFD4-61DD-4F4D-9637-3CFCBE7445E1}"/>
</file>

<file path=customXml/itemProps2.xml><?xml version="1.0" encoding="utf-8"?>
<ds:datastoreItem xmlns:ds="http://schemas.openxmlformats.org/officeDocument/2006/customXml" ds:itemID="{2C5C99A5-369B-41BE-A731-CBB7CF77966E}"/>
</file>

<file path=customXml/itemProps3.xml><?xml version="1.0" encoding="utf-8"?>
<ds:datastoreItem xmlns:ds="http://schemas.openxmlformats.org/officeDocument/2006/customXml" ds:itemID="{9A39B3B9-296C-4765-A60E-728E4E5A89BA}"/>
</file>

<file path=customXml/itemProps4.xml><?xml version="1.0" encoding="utf-8"?>
<ds:datastoreItem xmlns:ds="http://schemas.openxmlformats.org/officeDocument/2006/customXml" ds:itemID="{C190323A-ED4F-4061-AA36-40D88FD1DC27}"/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60</TotalTime>
  <Words>274</Words>
  <Application>Microsoft Office PowerPoint</Application>
  <PresentationFormat>Экран (4:3)</PresentationFormat>
  <Paragraphs>23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Ясность</vt:lpstr>
      <vt:lpstr>      Плавание </vt:lpstr>
      <vt:lpstr>Общая характеристика, особенности и классификация плавания</vt:lpstr>
      <vt:lpstr>Презентация PowerPoint</vt:lpstr>
      <vt:lpstr>Спортивное плавание</vt:lpstr>
      <vt:lpstr>Кроль на груди </vt:lpstr>
      <vt:lpstr>Кроль на спине</vt:lpstr>
      <vt:lpstr>Баттерфляй</vt:lpstr>
      <vt:lpstr>Брасс</vt:lpstr>
      <vt:lpstr>Оздоровительное плавание – использование особенностей плавательных движений и нахождения тела в воде в лечебных, профилактических, гигиенических, закаливающих, восстановительных, тонизирующих и других целях, имеющих оздоровительную направленность. </vt:lpstr>
      <vt:lpstr>Игровое плавание - использование всевозможных подвижных игр в условиях водной среды.  </vt:lpstr>
      <vt:lpstr>Синхронное плавание </vt:lpstr>
      <vt:lpstr>Прикладное плавание</vt:lpstr>
      <vt:lpstr>Подводное плавание</vt:lpstr>
      <vt:lpstr>Заключение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Плавание </dc:title>
  <dc:creator>Екатерина</dc:creator>
  <cp:lastModifiedBy>Пользователь Windows</cp:lastModifiedBy>
  <cp:revision>6</cp:revision>
  <dcterms:created xsi:type="dcterms:W3CDTF">2022-01-21T19:46:40Z</dcterms:created>
  <dcterms:modified xsi:type="dcterms:W3CDTF">2022-01-22T08:55:52Z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0x0101001B184ED4C566B24C9ED996B5F5B825F9</vt:lpwstr>
  </property>
</Properties>
</file>