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3.xml" ContentType="application/vnd.openxmlformats-officedocument.presentationml.slide+xml"/>
  <Override PartName="/ppt/slides/slide2.xml" ContentType="application/vnd.openxmlformats-officedocument.presentationml.slide+xml"/>
  <Override PartName="/ppt/slides/slide8.xml" ContentType="application/vnd.openxmlformats-officedocument.presentationml.slide+xml"/>
  <Override PartName="/ppt/slides/slide7.xml" ContentType="application/vnd.openxmlformats-officedocument.presentationml.slide+xml"/>
  <Override PartName="/ppt/slides/slide1.xml" ContentType="application/vnd.openxmlformats-officedocument.presentationml.slide+xml"/>
  <Override PartName="/ppt/slides/slide5.xml" ContentType="application/vnd.openxmlformats-officedocument.presentationml.slide+xml"/>
  <Override PartName="/ppt/slides/slide4.xml" ContentType="application/vnd.openxmlformats-officedocument.presentationml.slide+xml"/>
  <Override PartName="/ppt/slides/slide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ppt/presProps.xml" ContentType="application/vnd.openxmlformats-officedocument.presentationml.pres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3.xml" ContentType="application/vnd.openxmlformats-officedocument.customXml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4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sldIdLst>
    <p:sldId id="256" r:id="rId2"/>
    <p:sldId id="258" r:id="rId3"/>
    <p:sldId id="259" r:id="rId4"/>
    <p:sldId id="260" r:id="rId5"/>
    <p:sldId id="263" r:id="rId6"/>
    <p:sldId id="261" r:id="rId7"/>
    <p:sldId id="262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17" Type="http://schemas.openxmlformats.org/officeDocument/2006/relationships/customXml" Target="../customXml/item4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06.12.2023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8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8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>
                <a:solidFill>
                  <a:srgbClr val="C00000"/>
                </a:solidFill>
              </a:rPr>
              <a:t>КОСТРОМСКИЕ СПОРТСМЕНЫ</a:t>
            </a:r>
            <a:br>
              <a:rPr lang="ru-RU" b="1" dirty="0" smtClean="0">
                <a:solidFill>
                  <a:srgbClr val="C00000"/>
                </a:solidFill>
              </a:rPr>
            </a:br>
            <a:r>
              <a:rPr lang="ru-RU" sz="4000" b="1" dirty="0" smtClean="0">
                <a:solidFill>
                  <a:srgbClr val="002060"/>
                </a:solidFill>
              </a:rPr>
              <a:t>ПРИЗЁРЫ ОЛИМПИЙСКИХ ИГР</a:t>
            </a:r>
            <a:br>
              <a:rPr lang="ru-RU" sz="4000" b="1" dirty="0" smtClean="0">
                <a:solidFill>
                  <a:srgbClr val="002060"/>
                </a:solidFill>
              </a:rPr>
            </a:br>
            <a:endParaRPr lang="ru-RU" b="1" dirty="0">
              <a:solidFill>
                <a:srgbClr val="00206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211960" y="4149080"/>
            <a:ext cx="4640560" cy="1473200"/>
          </a:xfrm>
        </p:spPr>
        <p:txBody>
          <a:bodyPr>
            <a:normAutofit lnSpcReduction="10000"/>
          </a:bodyPr>
          <a:lstStyle/>
          <a:p>
            <a:pPr algn="r"/>
            <a:r>
              <a:rPr lang="ru-RU" dirty="0" smtClean="0">
                <a:solidFill>
                  <a:srgbClr val="FF0000"/>
                </a:solidFill>
              </a:rPr>
              <a:t>Подготовила: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</a:rPr>
              <a:t>Инструктор по физической культуре 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</a:rPr>
              <a:t>МБДОУ «Детский сад №4»</a:t>
            </a:r>
          </a:p>
          <a:p>
            <a:pPr algn="r"/>
            <a:r>
              <a:rPr lang="ru-RU" dirty="0" smtClean="0">
                <a:solidFill>
                  <a:srgbClr val="FF0000"/>
                </a:solidFill>
              </a:rPr>
              <a:t>Перова Е. С.</a:t>
            </a:r>
            <a:endParaRPr lang="ru-RU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203175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14400" y="3212976"/>
            <a:ext cx="3352800" cy="2664296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200" dirty="0"/>
              <a:t> </a:t>
            </a:r>
            <a:r>
              <a:rPr lang="ru-RU" sz="1400" dirty="0"/>
              <a:t>Родилась 5 марта 1928 года в Костроме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 </a:t>
            </a:r>
            <a:r>
              <a:rPr lang="ru-RU" sz="1400" dirty="0" smtClean="0"/>
              <a:t>Советская </a:t>
            </a:r>
            <a:r>
              <a:rPr lang="ru-RU" sz="1400" dirty="0"/>
              <a:t>спортсменка, </a:t>
            </a:r>
            <a:r>
              <a:rPr lang="ru-RU" sz="1400" dirty="0" smtClean="0"/>
              <a:t>занималась</a:t>
            </a:r>
          </a:p>
          <a:p>
            <a:pPr>
              <a:spcAft>
                <a:spcPts val="0"/>
              </a:spcAft>
            </a:pPr>
            <a:r>
              <a:rPr lang="ru-RU" sz="1400" dirty="0" smtClean="0"/>
              <a:t>греблей </a:t>
            </a:r>
            <a:r>
              <a:rPr lang="ru-RU" sz="1400" dirty="0"/>
              <a:t>на байдарках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 </a:t>
            </a:r>
            <a:r>
              <a:rPr lang="ru-RU" sz="1400" dirty="0" smtClean="0"/>
              <a:t>Олимпийская </a:t>
            </a:r>
            <a:r>
              <a:rPr lang="ru-RU" sz="1400" dirty="0"/>
              <a:t>чемпионка XVI </a:t>
            </a:r>
            <a:r>
              <a:rPr lang="ru-RU" sz="1400" dirty="0" smtClean="0"/>
              <a:t>Летних</a:t>
            </a:r>
          </a:p>
          <a:p>
            <a:pPr>
              <a:spcAft>
                <a:spcPts val="0"/>
              </a:spcAft>
            </a:pPr>
            <a:r>
              <a:rPr lang="ru-RU" sz="1400" dirty="0" smtClean="0"/>
              <a:t>Олимпийских </a:t>
            </a:r>
            <a:r>
              <a:rPr lang="ru-RU" sz="1400" dirty="0"/>
              <a:t>игр в1956 году в Мельбурне Австралия, заезд на 500 метров на байдарке-одиночке.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   </a:t>
            </a:r>
            <a:r>
              <a:rPr lang="ru-RU" sz="1400" dirty="0" smtClean="0"/>
              <a:t>Чемпионка </a:t>
            </a:r>
            <a:r>
              <a:rPr lang="ru-RU" sz="1400" dirty="0"/>
              <a:t>мира 1958 года,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   </a:t>
            </a:r>
            <a:r>
              <a:rPr lang="ru-RU" sz="1400" dirty="0" smtClean="0"/>
              <a:t>Чемпионка </a:t>
            </a:r>
            <a:r>
              <a:rPr lang="ru-RU" sz="1400" dirty="0"/>
              <a:t>Европы 1957, 1959,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   </a:t>
            </a:r>
            <a:r>
              <a:rPr lang="ru-RU" sz="1400" dirty="0" smtClean="0"/>
              <a:t>Заслуженный </a:t>
            </a:r>
            <a:r>
              <a:rPr lang="ru-RU" sz="1400" dirty="0"/>
              <a:t>мастер спорта СССР </a:t>
            </a:r>
          </a:p>
          <a:p>
            <a:endParaRPr lang="ru-RU" sz="1200" dirty="0"/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412776"/>
            <a:ext cx="3352800" cy="1656184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Елизавета Григорьевна Дементьева </a:t>
            </a:r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28640" y="2258440"/>
            <a:ext cx="2950720" cy="29507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866884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14400" y="3068960"/>
            <a:ext cx="3352800" cy="2417441"/>
          </a:xfrm>
        </p:spPr>
        <p:txBody>
          <a:bodyPr>
            <a:normAutofit/>
          </a:bodyPr>
          <a:lstStyle/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Родился </a:t>
            </a:r>
            <a:r>
              <a:rPr lang="ru-RU" sz="1400" dirty="0"/>
              <a:t>6 апреля 1930 года </a:t>
            </a:r>
            <a:r>
              <a:rPr lang="ru-RU" sz="1400" dirty="0" smtClean="0"/>
              <a:t>в</a:t>
            </a:r>
          </a:p>
          <a:p>
            <a:pPr>
              <a:spcAft>
                <a:spcPts val="0"/>
              </a:spcAft>
            </a:pPr>
            <a:r>
              <a:rPr lang="ru-RU" sz="1400" dirty="0" smtClean="0"/>
              <a:t>Костроме</a:t>
            </a:r>
            <a:endParaRPr lang="ru-RU" sz="1400" dirty="0"/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Советский лыжник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Серебряный </a:t>
            </a:r>
            <a:r>
              <a:rPr lang="ru-RU" sz="1400" dirty="0"/>
              <a:t>и бронзовый </a:t>
            </a:r>
            <a:r>
              <a:rPr lang="ru-RU" sz="1400" dirty="0" smtClean="0"/>
              <a:t>призер</a:t>
            </a:r>
          </a:p>
          <a:p>
            <a:pPr>
              <a:spcAft>
                <a:spcPts val="0"/>
              </a:spcAft>
            </a:pPr>
            <a:r>
              <a:rPr lang="ru-RU" sz="1400" dirty="0" smtClean="0"/>
              <a:t>чемпионата </a:t>
            </a:r>
            <a:r>
              <a:rPr lang="ru-RU" sz="1400" dirty="0"/>
              <a:t>мира 1958 года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 </a:t>
            </a:r>
            <a:r>
              <a:rPr lang="ru-RU" sz="1400" dirty="0" smtClean="0"/>
              <a:t>Бронзовый </a:t>
            </a:r>
            <a:r>
              <a:rPr lang="ru-RU" sz="1400" dirty="0"/>
              <a:t>призер VIII </a:t>
            </a:r>
            <a:r>
              <a:rPr lang="ru-RU" sz="1400" dirty="0" smtClean="0"/>
              <a:t>Зимних</a:t>
            </a:r>
          </a:p>
          <a:p>
            <a:pPr>
              <a:spcAft>
                <a:spcPts val="0"/>
              </a:spcAft>
            </a:pPr>
            <a:r>
              <a:rPr lang="ru-RU" sz="1400" dirty="0" smtClean="0"/>
              <a:t>Олимпийских </a:t>
            </a:r>
            <a:r>
              <a:rPr lang="ru-RU" sz="1400" dirty="0"/>
              <a:t>игр в 1960 году в </a:t>
            </a:r>
            <a:r>
              <a:rPr lang="ru-RU" sz="1400" dirty="0" err="1"/>
              <a:t>Скво-Велли</a:t>
            </a:r>
            <a:r>
              <a:rPr lang="ru-RU" sz="1400" dirty="0"/>
              <a:t> США Калифорния в эстафете</a:t>
            </a:r>
          </a:p>
          <a:p>
            <a:pPr marL="285750" indent="-285750"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 </a:t>
            </a:r>
            <a:r>
              <a:rPr lang="ru-RU" sz="1400" dirty="0" smtClean="0"/>
              <a:t>Заслуженный </a:t>
            </a:r>
            <a:r>
              <a:rPr lang="ru-RU" sz="1400" dirty="0"/>
              <a:t>мастер спорта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268760"/>
            <a:ext cx="3352800" cy="1728192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Анатолий </a:t>
            </a:r>
            <a:br>
              <a:rPr lang="ru-RU" sz="2800" b="1" dirty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Иванович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err="1" smtClean="0">
                <a:solidFill>
                  <a:srgbClr val="FF0000"/>
                </a:solidFill>
              </a:rPr>
              <a:t>Шелюхин</a:t>
            </a:r>
            <a:r>
              <a:rPr lang="ru-RU" sz="2800" b="1" dirty="0" smtClean="0">
                <a:solidFill>
                  <a:srgbClr val="FF0000"/>
                </a:solidFill>
              </a:rPr>
              <a:t>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3075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86256" y="1828800"/>
            <a:ext cx="2635488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4366292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14400" y="2780928"/>
            <a:ext cx="3352800" cy="3024336"/>
          </a:xfrm>
        </p:spPr>
        <p:txBody>
          <a:bodyPr>
            <a:normAutofit fontScale="62500" lnSpcReduction="20000"/>
          </a:bodyPr>
          <a:lstStyle/>
          <a:p>
            <a:pPr marL="285750" indent="-2857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 smtClean="0"/>
              <a:t>Родилась </a:t>
            </a:r>
            <a:r>
              <a:rPr lang="ru-RU" sz="2200" dirty="0"/>
              <a:t>15 августа 1942 года в </a:t>
            </a:r>
            <a:r>
              <a:rPr lang="ru-RU" sz="2200" dirty="0" smtClean="0"/>
              <a:t>д.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2200" dirty="0" err="1" smtClean="0"/>
              <a:t>Пчёлкино</a:t>
            </a:r>
            <a:r>
              <a:rPr lang="ru-RU" sz="2200" dirty="0" smtClean="0"/>
              <a:t> </a:t>
            </a:r>
            <a:r>
              <a:rPr lang="ru-RU" sz="2200" dirty="0" err="1"/>
              <a:t>Судиславского</a:t>
            </a:r>
            <a:r>
              <a:rPr lang="ru-RU" sz="2200" dirty="0"/>
              <a:t> района Костромской области</a:t>
            </a:r>
          </a:p>
          <a:p>
            <a:pPr marL="34290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 smtClean="0"/>
              <a:t>Советская </a:t>
            </a:r>
            <a:r>
              <a:rPr lang="ru-RU" sz="2200" dirty="0"/>
              <a:t>лыжница</a:t>
            </a:r>
          </a:p>
          <a:p>
            <a:pPr marL="34290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 smtClean="0"/>
              <a:t>Олимпийская </a:t>
            </a:r>
            <a:r>
              <a:rPr lang="ru-RU" sz="2200" dirty="0"/>
              <a:t>чемпионка 1972 </a:t>
            </a:r>
            <a:r>
              <a:rPr lang="ru-RU" sz="2200" dirty="0" smtClean="0"/>
              <a:t>в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2200" dirty="0" smtClean="0"/>
              <a:t>эстафете </a:t>
            </a:r>
            <a:r>
              <a:rPr lang="ru-RU" sz="2200" dirty="0"/>
              <a:t>3x5 км XI зимние Олимпийские игры  в Саппоро Япония</a:t>
            </a:r>
          </a:p>
          <a:p>
            <a:pPr marL="34290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 </a:t>
            </a:r>
            <a:r>
              <a:rPr lang="ru-RU" sz="2200" dirty="0" smtClean="0"/>
              <a:t>Серебряный </a:t>
            </a:r>
            <a:r>
              <a:rPr lang="ru-RU" sz="2200" dirty="0"/>
              <a:t>призёр </a:t>
            </a:r>
            <a:r>
              <a:rPr lang="ru-RU" sz="2200" dirty="0" smtClean="0"/>
              <a:t>олимпийских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2200" dirty="0" smtClean="0"/>
              <a:t>игр </a:t>
            </a:r>
            <a:r>
              <a:rPr lang="ru-RU" sz="2200" dirty="0"/>
              <a:t>1972 (10 км)</a:t>
            </a:r>
          </a:p>
          <a:p>
            <a:pPr marL="34290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  </a:t>
            </a:r>
            <a:r>
              <a:rPr lang="ru-RU" sz="2200" dirty="0" smtClean="0"/>
              <a:t>2-кратная </a:t>
            </a:r>
            <a:r>
              <a:rPr lang="ru-RU" sz="2200" dirty="0"/>
              <a:t>чемпионка мира</a:t>
            </a:r>
          </a:p>
          <a:p>
            <a:pPr marL="34290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  </a:t>
            </a:r>
            <a:r>
              <a:rPr lang="ru-RU" sz="2200" dirty="0" smtClean="0"/>
              <a:t>9-кратная </a:t>
            </a:r>
            <a:r>
              <a:rPr lang="ru-RU" sz="2200" dirty="0"/>
              <a:t>чемпионка СССР</a:t>
            </a:r>
          </a:p>
          <a:p>
            <a:pPr marL="342900" indent="-34290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2200" dirty="0"/>
              <a:t>  </a:t>
            </a:r>
            <a:r>
              <a:rPr lang="ru-RU" sz="2200" dirty="0" smtClean="0"/>
              <a:t>Заслуженный </a:t>
            </a:r>
            <a:r>
              <a:rPr lang="ru-RU" sz="2200" dirty="0"/>
              <a:t>мастер спорта СССР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268760"/>
            <a:ext cx="3352800" cy="1440160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Алевтина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Сергеевна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Олюнина 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4098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08478" y="1828800"/>
            <a:ext cx="3791044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432518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14400" y="2852936"/>
            <a:ext cx="3352800" cy="2633465"/>
          </a:xfrm>
        </p:spPr>
        <p:txBody>
          <a:bodyPr>
            <a:normAutofit fontScale="85000" lnSpcReduction="20000"/>
          </a:bodyPr>
          <a:lstStyle/>
          <a:p>
            <a:pPr marL="285750" indent="-2857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Родилась </a:t>
            </a:r>
            <a:r>
              <a:rPr lang="ru-RU" dirty="0"/>
              <a:t>спортсменка в </a:t>
            </a:r>
            <a:r>
              <a:rPr lang="ru-RU" dirty="0" smtClean="0"/>
              <a:t>Костроме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В </a:t>
            </a:r>
            <a:r>
              <a:rPr lang="ru-RU" dirty="0"/>
              <a:t>1975 году одаренную юную баскетболистку привела в женский баскетбольный ЦСКА (Москва) первый тренер Софья Григорьевна </a:t>
            </a:r>
            <a:r>
              <a:rPr lang="ru-RU" dirty="0" err="1"/>
              <a:t>Вялкина</a:t>
            </a:r>
            <a:r>
              <a:rPr lang="ru-RU" dirty="0"/>
              <a:t>. </a:t>
            </a:r>
            <a:endParaRPr lang="ru-RU" dirty="0" smtClean="0"/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 smtClean="0"/>
              <a:t>Звание </a:t>
            </a:r>
            <a:r>
              <a:rPr lang="ru-RU" dirty="0"/>
              <a:t>лучшего нападающего </a:t>
            </a:r>
            <a:r>
              <a:rPr lang="ru-RU" dirty="0" smtClean="0"/>
              <a:t>СССР</a:t>
            </a:r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dirty="0"/>
              <a:t> </a:t>
            </a:r>
            <a:r>
              <a:rPr lang="ru-RU" dirty="0" smtClean="0"/>
              <a:t>Бронзовый призёр Олимпиады в </a:t>
            </a:r>
            <a:r>
              <a:rPr lang="ru-RU" dirty="0"/>
              <a:t>Сеуле.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340768"/>
            <a:ext cx="3352800" cy="1584176"/>
          </a:xfrm>
        </p:spPr>
        <p:txBody>
          <a:bodyPr/>
          <a:lstStyle/>
          <a:p>
            <a:r>
              <a:rPr lang="ru-RU" sz="2800" b="1" dirty="0" smtClean="0">
                <a:solidFill>
                  <a:srgbClr val="FF0000"/>
                </a:solidFill>
              </a:rPr>
              <a:t>Олеся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smtClean="0">
                <a:solidFill>
                  <a:srgbClr val="FF0000"/>
                </a:solidFill>
              </a:rPr>
              <a:t>Ивановна </a:t>
            </a:r>
            <a:br>
              <a:rPr lang="ru-RU" sz="2800" b="1" dirty="0" smtClean="0">
                <a:solidFill>
                  <a:srgbClr val="FF0000"/>
                </a:solidFill>
              </a:rPr>
            </a:br>
            <a:r>
              <a:rPr lang="ru-RU" sz="2800" b="1" dirty="0" err="1" smtClean="0">
                <a:solidFill>
                  <a:srgbClr val="FF0000"/>
                </a:solidFill>
              </a:rPr>
              <a:t>Барель</a:t>
            </a:r>
            <a:endParaRPr lang="ru-RU" sz="2800" b="1" dirty="0">
              <a:solidFill>
                <a:srgbClr val="FF0000"/>
              </a:solidFill>
            </a:endParaRPr>
          </a:p>
        </p:txBody>
      </p:sp>
      <p:pic>
        <p:nvPicPr>
          <p:cNvPr id="717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26422" y="1828800"/>
            <a:ext cx="3155156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7568015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14400" y="2924944"/>
            <a:ext cx="3352800" cy="2561457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Родился </a:t>
            </a:r>
            <a:r>
              <a:rPr lang="ru-RU" sz="1400" dirty="0"/>
              <a:t>19 мая 1972 года в </a:t>
            </a:r>
            <a:r>
              <a:rPr lang="ru-RU" sz="1400" dirty="0" smtClean="0"/>
              <a:t>п.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400" dirty="0" err="1" smtClean="0"/>
              <a:t>Караваево</a:t>
            </a:r>
            <a:r>
              <a:rPr lang="ru-RU" sz="1400" dirty="0" smtClean="0"/>
              <a:t> </a:t>
            </a:r>
            <a:r>
              <a:rPr lang="ru-RU" sz="1400" dirty="0"/>
              <a:t>Костромского района Костромской области</a:t>
            </a:r>
          </a:p>
          <a:p>
            <a:pPr marL="285750" indent="-28575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Российский </a:t>
            </a:r>
            <a:r>
              <a:rPr lang="ru-RU" sz="1400" dirty="0"/>
              <a:t>конькобежец</a:t>
            </a:r>
          </a:p>
          <a:p>
            <a:pPr marL="285750" indent="-28575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Участник </a:t>
            </a:r>
            <a:r>
              <a:rPr lang="ru-RU" sz="1400" dirty="0"/>
              <a:t>3-х Олимпиад</a:t>
            </a:r>
          </a:p>
          <a:p>
            <a:pPr marL="285750" indent="-28575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Олимпийский </a:t>
            </a:r>
            <a:r>
              <a:rPr lang="ru-RU" sz="1400" dirty="0"/>
              <a:t>чемпион </a:t>
            </a:r>
            <a:r>
              <a:rPr lang="ru-RU" sz="1400" dirty="0" smtClean="0"/>
              <a:t>XVII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400" dirty="0" smtClean="0"/>
              <a:t>Зимних </a:t>
            </a:r>
            <a:r>
              <a:rPr lang="ru-RU" sz="1400" dirty="0"/>
              <a:t>Олимпийских игр в </a:t>
            </a:r>
            <a:r>
              <a:rPr lang="ru-RU" sz="1400" dirty="0" err="1"/>
              <a:t>Лиллехаммере</a:t>
            </a:r>
            <a:r>
              <a:rPr lang="ru-RU" sz="1400" dirty="0"/>
              <a:t> Норвегия в1994 году на дистанции 500 м</a:t>
            </a:r>
          </a:p>
          <a:p>
            <a:pPr marL="285750" indent="-28575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Заслуженный </a:t>
            </a:r>
            <a:r>
              <a:rPr lang="ru-RU" sz="1400" dirty="0"/>
              <a:t>мастер спорта России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268760"/>
            <a:ext cx="3352800" cy="1584176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Александр Вячеславович Голубев </a:t>
            </a:r>
          </a:p>
        </p:txBody>
      </p:sp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625" y="2262187"/>
            <a:ext cx="2190750" cy="294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36267702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914400" y="2996952"/>
            <a:ext cx="3352800" cy="2489449"/>
          </a:xfrm>
        </p:spPr>
        <p:txBody>
          <a:bodyPr>
            <a:normAutofit/>
          </a:bodyPr>
          <a:lstStyle/>
          <a:p>
            <a:pPr marL="285750" indent="-28575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Родилась </a:t>
            </a:r>
            <a:r>
              <a:rPr lang="ru-RU" sz="1400" dirty="0"/>
              <a:t>23 ноября 1978 года</a:t>
            </a:r>
          </a:p>
          <a:p>
            <a:pPr marL="285750" indent="-28575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Начала </a:t>
            </a:r>
            <a:r>
              <a:rPr lang="ru-RU" sz="1400" dirty="0"/>
              <a:t>заниматься боксом в </a:t>
            </a:r>
            <a:r>
              <a:rPr lang="ru-RU" sz="1400" dirty="0" smtClean="0"/>
              <a:t>26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400" dirty="0" smtClean="0"/>
              <a:t>лет</a:t>
            </a:r>
            <a:endParaRPr lang="ru-RU" sz="1400" dirty="0"/>
          </a:p>
          <a:p>
            <a:pPr marL="285750" indent="-28575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 </a:t>
            </a:r>
            <a:r>
              <a:rPr lang="ru-RU" sz="1400" dirty="0" smtClean="0"/>
              <a:t>Заслуженный </a:t>
            </a:r>
            <a:r>
              <a:rPr lang="ru-RU" sz="1400" dirty="0"/>
              <a:t>мастер </a:t>
            </a:r>
            <a:r>
              <a:rPr lang="ru-RU" sz="1400" dirty="0" smtClean="0"/>
              <a:t>спорта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400" dirty="0" smtClean="0"/>
              <a:t>России </a:t>
            </a:r>
            <a:r>
              <a:rPr lang="ru-RU" sz="1400" dirty="0"/>
              <a:t>по боксу</a:t>
            </a:r>
          </a:p>
          <a:p>
            <a:pPr marL="285750" indent="-28575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  </a:t>
            </a:r>
            <a:r>
              <a:rPr lang="ru-RU" sz="1400" dirty="0" smtClean="0"/>
              <a:t>Чемпионка </a:t>
            </a:r>
            <a:r>
              <a:rPr lang="ru-RU" sz="1400" dirty="0"/>
              <a:t>мира</a:t>
            </a:r>
          </a:p>
          <a:p>
            <a:pPr marL="285750" indent="-28575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  </a:t>
            </a:r>
            <a:r>
              <a:rPr lang="ru-RU" sz="1400" dirty="0" smtClean="0"/>
              <a:t>Чемпионка </a:t>
            </a:r>
            <a:r>
              <a:rPr lang="ru-RU" sz="1400" dirty="0"/>
              <a:t>Европы</a:t>
            </a:r>
          </a:p>
          <a:p>
            <a:pPr marL="285750" indent="-285750">
              <a:lnSpc>
                <a:spcPct val="11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  </a:t>
            </a:r>
            <a:r>
              <a:rPr lang="ru-RU" sz="1400" dirty="0" smtClean="0"/>
              <a:t>Серебряный </a:t>
            </a:r>
            <a:r>
              <a:rPr lang="ru-RU" sz="1400" dirty="0"/>
              <a:t>медалист </a:t>
            </a:r>
            <a:r>
              <a:rPr lang="ru-RU" sz="1400" dirty="0" smtClean="0"/>
              <a:t>XXX</a:t>
            </a:r>
          </a:p>
          <a:p>
            <a:pPr>
              <a:lnSpc>
                <a:spcPct val="110000"/>
              </a:lnSpc>
              <a:spcAft>
                <a:spcPts val="0"/>
              </a:spcAft>
            </a:pPr>
            <a:r>
              <a:rPr lang="ru-RU" sz="1400" dirty="0" smtClean="0"/>
              <a:t>Летних </a:t>
            </a:r>
            <a:r>
              <a:rPr lang="ru-RU" sz="1400" dirty="0"/>
              <a:t>Олимпийских игр в 2012 году в Лондоне Великобритания 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268760"/>
            <a:ext cx="3352800" cy="1584176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Надежда Викторовна </a:t>
            </a:r>
            <a:r>
              <a:rPr lang="ru-RU" sz="2800" b="1" dirty="0" err="1">
                <a:solidFill>
                  <a:srgbClr val="FF0000"/>
                </a:solidFill>
              </a:rPr>
              <a:t>Торлопова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614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6795" y="1828800"/>
            <a:ext cx="319441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1597419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Текст 1"/>
          <p:cNvSpPr>
            <a:spLocks noGrp="1"/>
          </p:cNvSpPr>
          <p:nvPr>
            <p:ph type="body" sz="half" idx="2"/>
          </p:nvPr>
        </p:nvSpPr>
        <p:spPr>
          <a:xfrm>
            <a:off x="755576" y="2492896"/>
            <a:ext cx="3888432" cy="3888432"/>
          </a:xfrm>
        </p:spPr>
        <p:txBody>
          <a:bodyPr>
            <a:noAutofit/>
          </a:bodyPr>
          <a:lstStyle/>
          <a:p>
            <a:pPr marL="285750" indent="-2857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Людмила </a:t>
            </a:r>
            <a:r>
              <a:rPr lang="ru-RU" sz="1400" dirty="0" err="1"/>
              <a:t>Колчанова</a:t>
            </a:r>
            <a:r>
              <a:rPr lang="ru-RU" sz="1400" dirty="0"/>
              <a:t> родилась 1 </a:t>
            </a:r>
            <a:r>
              <a:rPr lang="ru-RU" sz="1400" dirty="0" smtClean="0"/>
              <a:t>октября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1400" dirty="0" smtClean="0"/>
              <a:t>1979, в </a:t>
            </a:r>
            <a:r>
              <a:rPr lang="ru-RU" sz="1400" dirty="0"/>
              <a:t>городе Шарья Костромской области. Окончила Костромской государственный университет имени Некрасова по специальности "преподаватель физической культуры и спорта</a:t>
            </a:r>
            <a:r>
              <a:rPr lang="ru-RU" sz="1400" dirty="0" smtClean="0"/>
              <a:t>".</a:t>
            </a:r>
            <a:endParaRPr lang="ru-RU" sz="1400" dirty="0"/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 smtClean="0"/>
              <a:t>Заслуженный</a:t>
            </a:r>
            <a:r>
              <a:rPr lang="ru-RU" sz="1400" dirty="0"/>
              <a:t> </a:t>
            </a:r>
            <a:r>
              <a:rPr lang="ru-RU" sz="1400" dirty="0" smtClean="0"/>
              <a:t>мастер спорта </a:t>
            </a:r>
            <a:r>
              <a:rPr lang="ru-RU" sz="1400" dirty="0"/>
              <a:t>по </a:t>
            </a:r>
            <a:r>
              <a:rPr lang="ru-RU" sz="1400" dirty="0" smtClean="0"/>
              <a:t>легкой 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1400" dirty="0" smtClean="0"/>
              <a:t>атлетике</a:t>
            </a:r>
            <a:r>
              <a:rPr lang="ru-RU" sz="1400" dirty="0"/>
              <a:t>, чемпионка Европы, серебряный призер чемпионата мира по прыжкам в длину, победитель кубков мира и Европы</a:t>
            </a:r>
            <a:r>
              <a:rPr lang="ru-RU" sz="1400" dirty="0" smtClean="0"/>
              <a:t>.</a:t>
            </a:r>
            <a:endParaRPr lang="ru-RU" sz="1400" dirty="0"/>
          </a:p>
          <a:p>
            <a:pPr marL="285750" indent="-285750">
              <a:lnSpc>
                <a:spcPct val="120000"/>
              </a:lnSpc>
              <a:spcAft>
                <a:spcPts val="0"/>
              </a:spcAft>
              <a:buFont typeface="Arial" panose="020B0604020202020204" pitchFamily="34" charset="0"/>
              <a:buChar char="•"/>
            </a:pPr>
            <a:r>
              <a:rPr lang="ru-RU" sz="1400" dirty="0"/>
              <a:t>В 2005 году Людмила </a:t>
            </a:r>
            <a:r>
              <a:rPr lang="ru-RU" sz="1400" dirty="0" err="1"/>
              <a:t>Колчанова</a:t>
            </a:r>
            <a:r>
              <a:rPr lang="ru-RU" sz="1400" dirty="0"/>
              <a:t> </a:t>
            </a:r>
            <a:r>
              <a:rPr lang="ru-RU" sz="1400" dirty="0" smtClean="0"/>
              <a:t>стала</a:t>
            </a:r>
          </a:p>
          <a:p>
            <a:pPr>
              <a:lnSpc>
                <a:spcPct val="120000"/>
              </a:lnSpc>
              <a:spcAft>
                <a:spcPts val="0"/>
              </a:spcAft>
            </a:pPr>
            <a:r>
              <a:rPr lang="ru-RU" sz="1400" dirty="0" smtClean="0"/>
              <a:t>победительницей </a:t>
            </a:r>
            <a:r>
              <a:rPr lang="ru-RU" sz="1400" dirty="0"/>
              <a:t>Универсиады, в 2012 году — финалисткой Олимпийских игр в Лондоне, войдя в число сильнейших прыгуний планеты, показав восьмой результат — 6,57 метра.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914400" y="1196752"/>
            <a:ext cx="3352800" cy="1152128"/>
          </a:xfrm>
        </p:spPr>
        <p:txBody>
          <a:bodyPr/>
          <a:lstStyle/>
          <a:p>
            <a:r>
              <a:rPr lang="ru-RU" sz="2800" b="1" dirty="0">
                <a:solidFill>
                  <a:srgbClr val="FF0000"/>
                </a:solidFill>
              </a:rPr>
              <a:t>Людмила Сергеевна </a:t>
            </a:r>
            <a:r>
              <a:rPr lang="ru-RU" sz="2800" b="1" dirty="0" err="1">
                <a:solidFill>
                  <a:srgbClr val="FF0000"/>
                </a:solidFill>
              </a:rPr>
              <a:t>Колчанова</a:t>
            </a:r>
            <a:r>
              <a:rPr lang="ru-RU" sz="2800" b="1" dirty="0">
                <a:solidFill>
                  <a:srgbClr val="FF0000"/>
                </a:solidFill>
              </a:rPr>
              <a:t> </a:t>
            </a:r>
          </a:p>
        </p:txBody>
      </p:sp>
      <p:pic>
        <p:nvPicPr>
          <p:cNvPr id="819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89562" y="2209800"/>
            <a:ext cx="2428875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35911310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?mso-contentType ?>
<spe:Receivers xmlns:spe="http://schemas.microsoft.com/sharepoint/events"/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1B184ED4C566B24C9ED996B5F5B825F9" ma:contentTypeVersion="49" ma:contentTypeDescription="Создание документа." ma:contentTypeScope="" ma:versionID="d7e001bbb028ad4000a0c61530c1c9f1">
  <xsd:schema xmlns:xsd="http://www.w3.org/2001/XMLSchema" xmlns:xs="http://www.w3.org/2001/XMLSchema" xmlns:p="http://schemas.microsoft.com/office/2006/metadata/properties" xmlns:ns2="4a252ca3-5a62-4c1c-90a6-29f4710e47f8" targetNamespace="http://schemas.microsoft.com/office/2006/metadata/properties" ma:root="true" ma:fieldsID="f5713a6f217ca5ac6cf9b084a0aa521f" ns2:_="">
    <xsd:import namespace="4a252ca3-5a62-4c1c-90a6-29f4710e47f8"/>
    <xsd:element name="properties">
      <xsd:complexType>
        <xsd:sequence>
          <xsd:element name="documentManagement">
            <xsd:complexType>
              <xsd:all>
                <xsd:element ref="ns2:SharedWithUsers" minOccurs="0"/>
                <xsd:element ref="ns2:_dlc_DocId" minOccurs="0"/>
                <xsd:element ref="ns2:_dlc_DocIdUrl" minOccurs="0"/>
                <xsd:element ref="ns2:_dlc_DocIdPersistId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4a252ca3-5a62-4c1c-90a6-29f4710e47f8" elementFormDefault="qualified">
    <xsd:import namespace="http://schemas.microsoft.com/office/2006/documentManagement/types"/>
    <xsd:import namespace="http://schemas.microsoft.com/office/infopath/2007/PartnerControls"/>
    <xsd:element name="SharedWithUsers" ma:index="8" nillable="true" ma:displayName="Общий доступ с использованием" ma:description="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_dlc_DocId" ma:index="9" nillable="true" ma:displayName="Значение идентификатора документа" ma:description="Значение идентификатора документа, присвоенного данному элементу." ma:internalName="_dlc_DocId" ma:readOnly="true">
      <xsd:simpleType>
        <xsd:restriction base="dms:Text"/>
      </xsd:simpleType>
    </xsd:element>
    <xsd:element name="_dlc_DocIdUrl" ma:index="10" nillable="true" ma:displayName="Идентификатор документа" ma:description="Постоянная ссылка на этот документ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1" nillable="true" ma:displayName="Сохранить идентификатор" ma:description="Сохранять идентификатор при добавлении." ma:hidden="true" ma:internalName="_dlc_DocIdPersistId" ma:readOnly="true">
      <xsd:simpleType>
        <xsd:restriction base="dms:Boolean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F85E1BA4-9FFE-4747-ADA4-98E7FC7DAFE4}"/>
</file>

<file path=customXml/itemProps2.xml><?xml version="1.0" encoding="utf-8"?>
<ds:datastoreItem xmlns:ds="http://schemas.openxmlformats.org/officeDocument/2006/customXml" ds:itemID="{1F3AD704-50BE-471D-A469-480E856C912B}"/>
</file>

<file path=customXml/itemProps3.xml><?xml version="1.0" encoding="utf-8"?>
<ds:datastoreItem xmlns:ds="http://schemas.openxmlformats.org/officeDocument/2006/customXml" ds:itemID="{4A1511E4-3E4D-4A1D-A2FB-1A4B9A825E02}"/>
</file>

<file path=customXml/itemProps4.xml><?xml version="1.0" encoding="utf-8"?>
<ds:datastoreItem xmlns:ds="http://schemas.openxmlformats.org/officeDocument/2006/customXml" ds:itemID="{3212C9AA-A8A5-4B6C-A211-FF90C8173C4E}"/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40</TotalTime>
  <Words>373</Words>
  <Application>Microsoft Office PowerPoint</Application>
  <PresentationFormat>Экран (4:3)</PresentationFormat>
  <Paragraphs>64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Волна</vt:lpstr>
      <vt:lpstr>КОСТРОМСКИЕ СПОРТСМЕНЫ ПРИЗЁРЫ ОЛИМПИЙСКИХ ИГР </vt:lpstr>
      <vt:lpstr>Елизавета Григорьевна Дементьева </vt:lpstr>
      <vt:lpstr>Анатолий  Иванович  Шелюхин </vt:lpstr>
      <vt:lpstr>Алевтина Сергеевна  Олюнина </vt:lpstr>
      <vt:lpstr>Олеся Ивановна  Барель</vt:lpstr>
      <vt:lpstr>Александр Вячеславович Голубев </vt:lpstr>
      <vt:lpstr>Надежда Викторовна Торлопова </vt:lpstr>
      <vt:lpstr>Людмила Сергеевна Колчанова 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КОСТРОМСКИЕ СПОРТСМЕНЫ ПРИЗЁРЫ ОЛИМПИЙСКИХ ИГР </dc:title>
  <dc:creator>Екатерина</dc:creator>
  <cp:lastModifiedBy>Пользователь Windows</cp:lastModifiedBy>
  <cp:revision>5</cp:revision>
  <dcterms:created xsi:type="dcterms:W3CDTF">2023-12-06T12:09:51Z</dcterms:created>
  <dcterms:modified xsi:type="dcterms:W3CDTF">2023-12-06T13:01:06Z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0x0101001B184ED4C566B24C9ED996B5F5B825F9</vt:lpwstr>
  </property>
</Properties>
</file>