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КОНСУЛЬТАЦИЯ ДЛЯ ВОСПИТАТЕЛЕЙ </a:t>
            </a:r>
          </a:p>
          <a:p>
            <a:r>
              <a:rPr lang="ru-RU" dirty="0">
                <a:solidFill>
                  <a:srgbClr val="C00000"/>
                </a:solidFill>
              </a:rPr>
              <a:t>на тему: </a:t>
            </a:r>
          </a:p>
          <a:p>
            <a:r>
              <a:rPr lang="ru-RU" dirty="0">
                <a:solidFill>
                  <a:srgbClr val="FF0000"/>
                </a:solidFill>
              </a:rPr>
              <a:t>«Двигательные умения и навыки у детей дошкольного возраста»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229600" cy="1491171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Муниципальное бюджетное дошкольное образовательное учреждение </a:t>
            </a:r>
            <a:br>
              <a:rPr lang="ru-RU" sz="2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города Костромы «Детский сад №4»</a:t>
            </a:r>
            <a:br>
              <a:rPr lang="ru-RU" sz="2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г. Кострома, </a:t>
            </a:r>
            <a:r>
              <a:rPr lang="ru-RU" sz="2200" dirty="0" err="1">
                <a:solidFill>
                  <a:schemeClr val="bg1">
                    <a:lumMod val="95000"/>
                  </a:schemeClr>
                </a:solidFill>
              </a:rPr>
              <a:t>мкр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-н Венеция, д. 11; тел: 33-28-11, e-</a:t>
            </a:r>
            <a:r>
              <a:rPr lang="ru-RU" sz="2200" dirty="0" err="1">
                <a:solidFill>
                  <a:schemeClr val="bg1">
                    <a:lumMod val="95000"/>
                  </a:schemeClr>
                </a:solidFill>
              </a:rPr>
              <a:t>mail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: detsad-4v@mail.ru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8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333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Воспитание </a:t>
            </a:r>
            <a:r>
              <a:rPr lang="ru-RU" dirty="0">
                <a:solidFill>
                  <a:schemeClr val="tx1"/>
                </a:solidFill>
              </a:rPr>
              <a:t>двигательных умений и навыков дошкольника должно стать одним из приоритетных направлений образовательного процесса в детском саду.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Большую </a:t>
            </a:r>
            <a:r>
              <a:rPr lang="ru-RU" dirty="0">
                <a:solidFill>
                  <a:schemeClr val="tx1"/>
                </a:solidFill>
              </a:rPr>
              <a:t>роль </a:t>
            </a:r>
            <a:r>
              <a:rPr lang="ru-RU" dirty="0" smtClean="0">
                <a:solidFill>
                  <a:schemeClr val="tx1"/>
                </a:solidFill>
              </a:rPr>
              <a:t>играет </a:t>
            </a:r>
            <a:r>
              <a:rPr lang="ru-RU" dirty="0">
                <a:solidFill>
                  <a:schemeClr val="tx1"/>
                </a:solidFill>
              </a:rPr>
              <a:t>освоение основных движений.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Формирование двигательных навыков происходит в процессе активной деятельности детей, при столь же активной направляющей работе взрослых. </a:t>
            </a:r>
          </a:p>
        </p:txBody>
      </p:sp>
    </p:spTree>
    <p:extLst>
      <p:ext uri="{BB962C8B-B14F-4D97-AF65-F5344CB8AC3E}">
        <p14:creationId xmlns:p14="http://schemas.microsoft.com/office/powerpoint/2010/main" val="60515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«Пузырь»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Цель: формирование умения у детей организовывать круг, делать его шире, уже, согласовывать движения с произносимыми словами.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49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9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«Воробушки и автомобиль»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Цель: формирование навыка у детей бегать в разных направлениях, не наталкиваясь друг на друга, начинать движение и менять его направление по </a:t>
            </a:r>
            <a:r>
              <a:rPr lang="ru-RU" dirty="0" smtClean="0"/>
              <a:t>сигналу, </a:t>
            </a:r>
            <a:r>
              <a:rPr lang="ru-RU" dirty="0"/>
              <a:t>находить свое место.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80" y="1700808"/>
            <a:ext cx="5303639" cy="4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54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«Удочка»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Цель:  развитие умения у детей правильно подпрыгивать: оттолкнуться и подобрать ноги.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495800" cy="4495800"/>
          </a:xfrm>
          <a:prstGeom prst="rect">
            <a:avLst/>
          </a:prstGeom>
          <a:noFill/>
          <a:ln w="9525">
            <a:solidFill>
              <a:schemeClr val="tx1">
                <a:alpha val="67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6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«Мышеловка»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Цель: развитие ловкости, умения действовать  после сигнала.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433637"/>
            <a:ext cx="52387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91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«Мяч водящему»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</a:p>
          <a:p>
            <a:r>
              <a:rPr lang="ru-RU" sz="1400" dirty="0" smtClean="0"/>
              <a:t>Совершенствование  </a:t>
            </a:r>
            <a:r>
              <a:rPr lang="ru-RU" sz="1400" dirty="0"/>
              <a:t>навыка у детей в перебрасывании мяча друг другу снизу, умении ловить мяч, не прижимая его к груди. Развитие ловкости, быстроты движений.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6015" r="10388"/>
          <a:stretch/>
        </p:blipFill>
        <p:spPr bwMode="auto">
          <a:xfrm>
            <a:off x="3084394" y="1965278"/>
            <a:ext cx="5008728" cy="4023156"/>
          </a:xfrm>
          <a:prstGeom prst="rect">
            <a:avLst/>
          </a:prstGeom>
          <a:noFill/>
          <a:ln w="9525">
            <a:solidFill>
              <a:schemeClr val="tx1">
                <a:alpha val="67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3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772816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ЗА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ВНИМАНИЕ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6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Понятия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Здоровье</a:t>
            </a:r>
            <a:r>
              <a:rPr lang="ru-RU" dirty="0" smtClean="0"/>
              <a:t> </a:t>
            </a:r>
            <a:r>
              <a:rPr lang="ru-RU" dirty="0"/>
              <a:t>– основополагающая составляющая всей жизни и деятельности человека. </a:t>
            </a:r>
            <a:endParaRPr lang="ru-RU" dirty="0" smtClean="0"/>
          </a:p>
          <a:p>
            <a:r>
              <a:rPr lang="ru-RU" dirty="0">
                <a:solidFill>
                  <a:srgbClr val="C00000"/>
                </a:solidFill>
              </a:rPr>
              <a:t>Дошкольный возраст </a:t>
            </a:r>
            <a:r>
              <a:rPr lang="ru-RU" dirty="0"/>
              <a:t>– период интенсивного формирования всех органов и систем организма. </a:t>
            </a:r>
            <a:endParaRPr lang="ru-RU" dirty="0" smtClean="0"/>
          </a:p>
          <a:p>
            <a:r>
              <a:rPr lang="ru-RU" dirty="0">
                <a:solidFill>
                  <a:srgbClr val="C00000"/>
                </a:solidFill>
              </a:rPr>
              <a:t>Двигательные умения </a:t>
            </a:r>
            <a:r>
              <a:rPr lang="ru-RU" dirty="0"/>
              <a:t>- это такой уровень овладения двигательным действием, при котором управление движениями осуществляется при активной роли мышления.</a:t>
            </a:r>
          </a:p>
          <a:p>
            <a:r>
              <a:rPr lang="ru-RU" dirty="0">
                <a:solidFill>
                  <a:srgbClr val="C00000"/>
                </a:solidFill>
              </a:rPr>
              <a:t>Двигательный навык </a:t>
            </a:r>
            <a:r>
              <a:rPr lang="ru-RU" dirty="0"/>
              <a:t>- это такая степень владения действием, при которой управление движениями происходит </a:t>
            </a:r>
            <a:r>
              <a:rPr lang="ru-RU" dirty="0" smtClean="0"/>
              <a:t>автоматизировано, </a:t>
            </a:r>
            <a:r>
              <a:rPr lang="ru-RU" dirty="0"/>
              <a:t>т.е. не требуется специально направленного на них внимания.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5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03634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Процесс формирования правильных двигательных навыков у детей дошкольного возраста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I стадия - формирования первоначального умения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II </a:t>
            </a:r>
            <a:r>
              <a:rPr lang="ru-RU" dirty="0" smtClean="0">
                <a:solidFill>
                  <a:schemeClr val="tx1"/>
                </a:solidFill>
              </a:rPr>
              <a:t>стадия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развития </a:t>
            </a:r>
            <a:r>
              <a:rPr lang="ru-RU" dirty="0">
                <a:solidFill>
                  <a:schemeClr val="tx1"/>
                </a:solidFill>
              </a:rPr>
              <a:t>навыка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III </a:t>
            </a:r>
            <a:r>
              <a:rPr lang="ru-RU" dirty="0">
                <a:solidFill>
                  <a:schemeClr val="tx1"/>
                </a:solidFill>
              </a:rPr>
              <a:t>стадия - стабилизация навыка</a:t>
            </a:r>
          </a:p>
        </p:txBody>
      </p:sp>
    </p:spTree>
    <p:extLst>
      <p:ext uri="{BB962C8B-B14F-4D97-AF65-F5344CB8AC3E}">
        <p14:creationId xmlns:p14="http://schemas.microsoft.com/office/powerpoint/2010/main" val="233599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3-4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2492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подвижные игры с ловлей и </a:t>
            </a:r>
            <a:r>
              <a:rPr lang="ru-RU" dirty="0" smtClean="0">
                <a:solidFill>
                  <a:schemeClr val="tx1"/>
                </a:solidFill>
              </a:rPr>
              <a:t>убеганием;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упражнения на развитие </a:t>
            </a:r>
            <a:r>
              <a:rPr lang="ru-RU" dirty="0" smtClean="0">
                <a:solidFill>
                  <a:schemeClr val="tx1"/>
                </a:solidFill>
              </a:rPr>
              <a:t>равновесия;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двигательных способностей – ловкости, быстроты, гибкости, силы и выносливости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64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Пятый год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8972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улучшается </a:t>
            </a:r>
            <a:r>
              <a:rPr lang="ru-RU" dirty="0" smtClean="0">
                <a:solidFill>
                  <a:schemeClr val="tx1"/>
                </a:solidFill>
              </a:rPr>
              <a:t>координация;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развивается </a:t>
            </a:r>
            <a:r>
              <a:rPr lang="ru-RU" dirty="0" smtClean="0">
                <a:solidFill>
                  <a:schemeClr val="tx1"/>
                </a:solidFill>
              </a:rPr>
              <a:t>моторика;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удерживают равновесие;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ыделяют элементы движений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34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от 5 до 7 лет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аналитическое </a:t>
            </a:r>
            <a:r>
              <a:rPr lang="ru-RU" dirty="0" smtClean="0">
                <a:solidFill>
                  <a:schemeClr val="tx1"/>
                </a:solidFill>
              </a:rPr>
              <a:t>восприятие;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ыносливы;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содержание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сознательность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89644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4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Двигательные умения и </a:t>
            </a:r>
            <a:r>
              <a:rPr lang="ru-RU" dirty="0" smtClean="0">
                <a:solidFill>
                  <a:srgbClr val="C00000"/>
                </a:solidFill>
              </a:rPr>
              <a:t>навыки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Подвижные </a:t>
            </a:r>
            <a:r>
              <a:rPr lang="ru-RU" dirty="0"/>
              <a:t>игры</a:t>
            </a:r>
          </a:p>
          <a:p>
            <a:r>
              <a:rPr lang="ru-RU" dirty="0" smtClean="0"/>
              <a:t>Физкультурные </a:t>
            </a:r>
            <a:r>
              <a:rPr lang="ru-RU" dirty="0"/>
              <a:t>занятия</a:t>
            </a:r>
          </a:p>
          <a:p>
            <a:r>
              <a:rPr lang="ru-RU" dirty="0" smtClean="0"/>
              <a:t>Физкультминутки</a:t>
            </a:r>
            <a:endParaRPr lang="ru-RU" dirty="0"/>
          </a:p>
          <a:p>
            <a:r>
              <a:rPr lang="ru-RU" dirty="0" smtClean="0"/>
              <a:t>Прогулки </a:t>
            </a:r>
            <a:r>
              <a:rPr lang="ru-RU" dirty="0"/>
              <a:t>и экскурсии за пределы участка детского сада</a:t>
            </a:r>
          </a:p>
          <a:p>
            <a:r>
              <a:rPr lang="ru-RU" dirty="0" smtClean="0"/>
              <a:t>Физкультурные </a:t>
            </a:r>
            <a:r>
              <a:rPr lang="ru-RU" dirty="0"/>
              <a:t>праздники</a:t>
            </a:r>
          </a:p>
          <a:p>
            <a:r>
              <a:rPr lang="ru-RU" dirty="0"/>
              <a:t>Физкультурные 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422565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Игра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Игра является ведущим видом деятельности ребенка дошкольного возраста и составляет основное содержание его жизни. </a:t>
            </a:r>
            <a:endParaRPr lang="ru-RU" dirty="0" smtClean="0"/>
          </a:p>
          <a:p>
            <a:r>
              <a:rPr lang="ru-RU" dirty="0" smtClean="0"/>
              <a:t>Играть </a:t>
            </a:r>
            <a:r>
              <a:rPr lang="ru-RU" dirty="0"/>
              <a:t>для детей  - значит,  прежде всего,  двигаться, действовать. </a:t>
            </a:r>
            <a:endParaRPr lang="ru-RU" dirty="0" smtClean="0"/>
          </a:p>
          <a:p>
            <a:r>
              <a:rPr lang="ru-RU" dirty="0" smtClean="0"/>
              <a:t>Игры </a:t>
            </a:r>
            <a:r>
              <a:rPr lang="ru-RU" dirty="0"/>
              <a:t>оказывают всестороннее, комплексное воздействие на организм ребенка.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подвижной игре закрепляются двигательные умения и навыки. </a:t>
            </a:r>
            <a:endParaRPr lang="ru-RU" dirty="0" smtClean="0"/>
          </a:p>
          <a:p>
            <a:r>
              <a:rPr lang="ru-RU" dirty="0"/>
              <a:t>В подвижных играх развиваются быстрота реакций, ловкость, глазомер, равновесие, навыки пространственной ориентировки.</a:t>
            </a:r>
          </a:p>
        </p:txBody>
      </p:sp>
    </p:spTree>
    <p:extLst>
      <p:ext uri="{BB962C8B-B14F-4D97-AF65-F5344CB8AC3E}">
        <p14:creationId xmlns:p14="http://schemas.microsoft.com/office/powerpoint/2010/main" val="16732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B184ED4C566B24C9ED996B5F5B825F9" ma:contentTypeVersion="49" ma:contentTypeDescription="Создание документа." ma:contentTypeScope="" ma:versionID="d7e001bbb028ad4000a0c61530c1c9f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877C52-3B54-4917-8492-1E3E823DC8E0}"/>
</file>

<file path=customXml/itemProps2.xml><?xml version="1.0" encoding="utf-8"?>
<ds:datastoreItem xmlns:ds="http://schemas.openxmlformats.org/officeDocument/2006/customXml" ds:itemID="{5CEC58F8-81C0-4BDD-AD6C-B1DDBCC90786}"/>
</file>

<file path=customXml/itemProps3.xml><?xml version="1.0" encoding="utf-8"?>
<ds:datastoreItem xmlns:ds="http://schemas.openxmlformats.org/officeDocument/2006/customXml" ds:itemID="{0896C02A-AAC0-45B9-969E-0F542EBC1638}"/>
</file>

<file path=customXml/itemProps4.xml><?xml version="1.0" encoding="utf-8"?>
<ds:datastoreItem xmlns:ds="http://schemas.openxmlformats.org/officeDocument/2006/customXml" ds:itemID="{3C483CB4-4789-4075-BCFF-3AC375CE46BD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</TotalTime>
  <Words>422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Муниципальное бюджетное дошкольное образовательное учреждение  города Костромы «Детский сад №4» г. Кострома, мкр-н Венеция, д. 11; тел: 33-28-11, e-mail: detsad-4v@mail.ru </vt:lpstr>
      <vt:lpstr>Понятия</vt:lpstr>
      <vt:lpstr>Процесс формирования правильных двигательных навыков у детей дошкольного возраста</vt:lpstr>
      <vt:lpstr>3-4 года</vt:lpstr>
      <vt:lpstr>Пятый год </vt:lpstr>
      <vt:lpstr>от 5 до 7 лет </vt:lpstr>
      <vt:lpstr>Презентация PowerPoint</vt:lpstr>
      <vt:lpstr>Двигательные умения и навыки</vt:lpstr>
      <vt:lpstr>Игра</vt:lpstr>
      <vt:lpstr>Вывод</vt:lpstr>
      <vt:lpstr>«Пузырь»</vt:lpstr>
      <vt:lpstr>«Воробушки и автомобиль»</vt:lpstr>
      <vt:lpstr>«Удочка»</vt:lpstr>
      <vt:lpstr>«Мышеловка»</vt:lpstr>
      <vt:lpstr>«Мяч водящему»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города Костромы «Детский сад №4» г. Кострома, мкр-н Венеция, д. 11; тел: 33-28-11, e-mail: detsad-4v@mail.ru </dc:title>
  <dc:creator>Екатерина</dc:creator>
  <cp:lastModifiedBy>Пользователь Windows</cp:lastModifiedBy>
  <cp:revision>12</cp:revision>
  <dcterms:created xsi:type="dcterms:W3CDTF">2023-01-22T07:55:37Z</dcterms:created>
  <dcterms:modified xsi:type="dcterms:W3CDTF">2023-01-22T10:18:42Z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0x0101001B184ED4C566B24C9ED996B5F5B825F9</vt:lpwstr>
  </property>
</Properties>
</file>