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9" r:id="rId3"/>
    <p:sldId id="267" r:id="rId4"/>
    <p:sldId id="271" r:id="rId5"/>
    <p:sldId id="270" r:id="rId6"/>
    <p:sldId id="273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6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C0F7C11-0DE5-47FB-8816-72BDE74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Юрий Сергеевич  </a:t>
            </a:r>
            <a:r>
              <a:rPr lang="ru-RU" sz="1800" dirty="0" err="1"/>
              <a:t>Беленогов</a:t>
            </a:r>
            <a:r>
              <a:rPr lang="ru-RU" sz="1800" dirty="0"/>
              <a:t> – Герой Советского Союза</a:t>
            </a:r>
          </a:p>
        </p:txBody>
      </p:sp>
      <p:pic>
        <p:nvPicPr>
          <p:cNvPr id="40" name="Объект 39">
            <a:extLst>
              <a:ext uri="{FF2B5EF4-FFF2-40B4-BE49-F238E27FC236}">
                <a16:creationId xmlns:a16="http://schemas.microsoft.com/office/drawing/2014/main" id="{9E4D4196-F237-44CD-9D88-E05D57B3B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57156" y="1603021"/>
            <a:ext cx="3238626" cy="487679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92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Объект 37">
            <a:extLst>
              <a:ext uri="{FF2B5EF4-FFF2-40B4-BE49-F238E27FC236}">
                <a16:creationId xmlns:a16="http://schemas.microsoft.com/office/drawing/2014/main" id="{B5FC05F1-B5C3-48EA-AAFE-E871655F49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004711" y="2630311"/>
            <a:ext cx="5283200" cy="347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C4B6409-5437-4652-B6BA-D58F80A387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89" r="30609"/>
          <a:stretch/>
        </p:blipFill>
        <p:spPr>
          <a:xfrm>
            <a:off x="11006667" y="598311"/>
            <a:ext cx="878397" cy="1388533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CBA36ECD-5E75-44FA-94C5-D8A73C1FF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153"/>
    </mc:Choice>
    <mc:Fallback>
      <p:transition spd="slow" advTm="93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C0F7C11-0DE5-47FB-8816-72BDE74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CD5FA4-FA1B-4036-B65D-E91F4E912B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0880" b="10880"/>
          <a:stretch>
            <a:fillRect/>
          </a:stretch>
        </p:blipFill>
        <p:spPr>
          <a:xfrm>
            <a:off x="1606727" y="747889"/>
            <a:ext cx="9613900" cy="55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48346BEB-26BE-4984-A688-09313CFE0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45"/>
    </mc:Choice>
    <mc:Fallback>
      <p:transition spd="slow" advTm="24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C0F7C11-0DE5-47FB-8816-72BDE74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16B6C2-9513-4859-931D-334ADA0477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8667" t="6666" r="9607" b="8164"/>
          <a:stretch/>
        </p:blipFill>
        <p:spPr>
          <a:xfrm>
            <a:off x="2765778" y="544512"/>
            <a:ext cx="7857067" cy="576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C316A08E-1CE4-4C2D-A4CE-014332566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51"/>
    </mc:Choice>
    <mc:Fallback>
      <p:transition spd="slow" advTm="41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C0F7C11-0DE5-47FB-8816-72BDE74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58AD3-4CC7-43E0-ADD3-89C6FBF58C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4721" b="4721"/>
          <a:stretch>
            <a:fillRect/>
          </a:stretch>
        </p:blipFill>
        <p:spPr>
          <a:xfrm>
            <a:off x="1764772" y="584200"/>
            <a:ext cx="96139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4069EA13-712C-4F77-8123-FD1050B19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2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93"/>
    </mc:Choice>
    <mc:Fallback>
      <p:transition spd="slow" advTm="15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C0F7C11-0DE5-47FB-8816-72BDE74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BE22AE-6CD9-4821-BEA6-8D9A3FC0D5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018" t="5025" b="5025"/>
          <a:stretch/>
        </p:blipFill>
        <p:spPr>
          <a:xfrm>
            <a:off x="1636887" y="623887"/>
            <a:ext cx="9516005" cy="561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57B23942-8F2D-4881-9520-3DF7464D7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6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2"/>
    </mc:Choice>
    <mc:Fallback>
      <p:transition spd="slow" advTm="12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823FED-E341-45ED-8513-01164A788C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797" b="2797"/>
          <a:stretch>
            <a:fillRect/>
          </a:stretch>
        </p:blipFill>
        <p:spPr>
          <a:xfrm>
            <a:off x="1538288" y="646113"/>
            <a:ext cx="9613900" cy="556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6C1ED68D-BAEC-416C-85F2-C24566789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9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78"/>
    </mc:Choice>
    <mc:Fallback>
      <p:transition spd="slow" advTm="23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C0F7C11-0DE5-47FB-8816-72BDE74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br>
              <a:rPr lang="ru-RU" sz="1300" dirty="0"/>
            </a:br>
            <a:endParaRPr lang="ru-RU" dirty="0"/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4D2FE367-0975-45EF-B56C-DC7E2513929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/>
          <a:srcRect l="8735" t="18118" r="9757" b="11936"/>
          <a:stretch/>
        </p:blipFill>
        <p:spPr>
          <a:xfrm>
            <a:off x="3387019" y="998403"/>
            <a:ext cx="5102225" cy="3289300"/>
          </a:xfr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0D533D3-B16B-435C-B40F-C2C2E7908C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502" t="8737" b="41219"/>
          <a:stretch/>
        </p:blipFill>
        <p:spPr>
          <a:xfrm>
            <a:off x="3387019" y="4560710"/>
            <a:ext cx="5102225" cy="1422401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285B11-E9DE-4C48-9CD1-E134C41DD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23" y="3453584"/>
            <a:ext cx="1915996" cy="24710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9D2362-18DD-4085-A6AF-162E64B09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747" y="3455600"/>
            <a:ext cx="1847850" cy="2466975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E3995871-D50C-4F5B-8D6F-A237A626E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0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935"/>
    </mc:Choice>
    <mc:Fallback>
      <p:transition spd="slow" advTm="143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B184ED4C566B24C9ED996B5F5B825F9" ma:contentTypeVersion="49" ma:contentTypeDescription="Создание документа." ma:contentTypeScope="" ma:versionID="d7e001bbb028ad4000a0c61530c1c9f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A53471-1EFA-4702-821E-0959FCE73303}"/>
</file>

<file path=customXml/itemProps2.xml><?xml version="1.0" encoding="utf-8"?>
<ds:datastoreItem xmlns:ds="http://schemas.openxmlformats.org/officeDocument/2006/customXml" ds:itemID="{A4C1C46B-EE51-49B5-B4D4-A29C7ACB70D1}"/>
</file>

<file path=customXml/itemProps3.xml><?xml version="1.0" encoding="utf-8"?>
<ds:datastoreItem xmlns:ds="http://schemas.openxmlformats.org/officeDocument/2006/customXml" ds:itemID="{D649F86F-C2D6-4A20-A186-D9EBEE6A125C}"/>
</file>

<file path=customXml/itemProps4.xml><?xml version="1.0" encoding="utf-8"?>
<ds:datastoreItem xmlns:ds="http://schemas.openxmlformats.org/officeDocument/2006/customXml" ds:itemID="{DA05C5F6-EFE9-4E99-A2EC-418D5E21DDFB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161</TotalTime>
  <Words>42</Words>
  <Application>Microsoft Office PowerPoint</Application>
  <PresentationFormat>Широкоэкранный</PresentationFormat>
  <Paragraphs>6</Paragraphs>
  <Slides>7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Берлин</vt:lpstr>
      <vt:lpstr>Юрий Сергеевич  Беленогов – Герой Советского Союза</vt:lpstr>
      <vt:lpstr>       </vt:lpstr>
      <vt:lpstr>       </vt:lpstr>
      <vt:lpstr>       </vt:lpstr>
      <vt:lpstr>       </vt:lpstr>
      <vt:lpstr>Презентация PowerPoint</vt:lpstr>
      <vt:lpstr>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Экскурсии.  Детско-юношеская библиотека.  Площадь Мира.</dc:title>
  <dc:creator>Home</dc:creator>
  <cp:lastModifiedBy>Home</cp:lastModifiedBy>
  <cp:revision>23</cp:revision>
  <dcterms:created xsi:type="dcterms:W3CDTF">2019-10-20T09:41:34Z</dcterms:created>
  <dcterms:modified xsi:type="dcterms:W3CDTF">2020-04-11T13:59:39Z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0x0101001B184ED4C566B24C9ED996B5F5B825F9</vt:lpwstr>
  </property>
</Properties>
</file>