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78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</a:t>
            </a:r>
            <a:r>
              <a:rPr lang="ru-RU" sz="1600" b="1" dirty="0" smtClean="0">
                <a:solidFill>
                  <a:srgbClr val="FF0000"/>
                </a:solidFill>
              </a:rPr>
              <a:t>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AWJJH2MPE6E2-380462735-424</_dlc_DocId>
    <_dlc_DocIdUrl xmlns="4a252ca3-5a62-4c1c-90a6-29f4710e47f8">
      <Url>http://edu-sps.koiro.local/Kostroma_EDU/Vecher_2/1/_layouts/15/DocIdRedir.aspx?ID=AWJJH2MPE6E2-380462735-424</Url>
      <Description>AWJJH2MPE6E2-380462735-424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676E301F113904592D0179AFF361FFD" ma:contentTypeVersion="49" ma:contentTypeDescription="Создание документа." ma:contentTypeScope="" ma:versionID="62ec03fc49262858850d1f910812ac6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3CC9C-D0BE-4D7C-90CA-4015F28AC1DA}"/>
</file>

<file path=customXml/itemProps2.xml><?xml version="1.0" encoding="utf-8"?>
<ds:datastoreItem xmlns:ds="http://schemas.openxmlformats.org/officeDocument/2006/customXml" ds:itemID="{1297B435-D444-4A2A-BE8A-6BD700F22C2B}"/>
</file>

<file path=customXml/itemProps3.xml><?xml version="1.0" encoding="utf-8"?>
<ds:datastoreItem xmlns:ds="http://schemas.openxmlformats.org/officeDocument/2006/customXml" ds:itemID="{EDBF9F16-5131-4CD0-9783-D29313C61435}"/>
</file>

<file path=customXml/itemProps4.xml><?xml version="1.0" encoding="utf-8"?>
<ds:datastoreItem xmlns:ds="http://schemas.openxmlformats.org/officeDocument/2006/customXml" ds:itemID="{BBC6CBB4-044E-47A1-8D73-3055F48B289B}"/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Парваткин Константин Викторович</cp:lastModifiedBy>
  <cp:revision>65</cp:revision>
  <cp:lastPrinted>2017-03-23T17:46:05Z</cp:lastPrinted>
  <dcterms:created xsi:type="dcterms:W3CDTF">2015-01-29T07:54:40Z</dcterms:created>
  <dcterms:modified xsi:type="dcterms:W3CDTF">2017-03-23T18:03:50Z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0x010100F676E301F113904592D0179AFF361FFD</vt:lpwstr>
  </property>
  <property fmtid="{D5CDD505-2E9C-101B-9397-08002B2CF9AE}" pid="3" name="_dlc_DocIdItemGuid">
    <vt:lpwstr>c6395059-6231-46de-8664-f9db221ce49f</vt:lpwstr>
  </property>
</Properties>
</file>