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AC4E1DBC3F0149A5800139BB2B98F5" ma:contentTypeVersion="49" ma:contentTypeDescription="Создание документа." ma:contentTypeScope="" ma:versionID="8944e5730b982dc2e10fc7e03815a96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F8D340-FAAA-4860-9D7A-3F300F5EB38D}"/>
</file>

<file path=customXml/itemProps2.xml><?xml version="1.0" encoding="utf-8"?>
<ds:datastoreItem xmlns:ds="http://schemas.openxmlformats.org/officeDocument/2006/customXml" ds:itemID="{D09E61D3-CF9B-4DEF-B137-E3CF0B6EDD4C}"/>
</file>

<file path=customXml/itemProps3.xml><?xml version="1.0" encoding="utf-8"?>
<ds:datastoreItem xmlns:ds="http://schemas.openxmlformats.org/officeDocument/2006/customXml" ds:itemID="{2D03F166-6453-43CE-875A-BE605124F7C0}"/>
</file>

<file path=customXml/itemProps4.xml><?xml version="1.0" encoding="utf-8"?>
<ds:datastoreItem xmlns:ds="http://schemas.openxmlformats.org/officeDocument/2006/customXml" ds:itemID="{F8B346EA-A574-4963-A9E6-510DBCD30124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0x0101009EAC4E1DBC3F0149A5800139BB2B98F5</vt:lpwstr>
  </property>
</Properties>
</file>