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70" r:id="rId6"/>
    <p:sldId id="271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2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9C18-40D7-40B2-92B9-E29203CA918F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2CB3-DC6B-4B87-8CC6-0422291F8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727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9C18-40D7-40B2-92B9-E29203CA918F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2CB3-DC6B-4B87-8CC6-0422291F8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941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9C18-40D7-40B2-92B9-E29203CA918F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2CB3-DC6B-4B87-8CC6-0422291F8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558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9C18-40D7-40B2-92B9-E29203CA918F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2CB3-DC6B-4B87-8CC6-0422291F8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984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9C18-40D7-40B2-92B9-E29203CA918F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2CB3-DC6B-4B87-8CC6-0422291F8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541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9C18-40D7-40B2-92B9-E29203CA918F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2CB3-DC6B-4B87-8CC6-0422291F8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940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9C18-40D7-40B2-92B9-E29203CA918F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2CB3-DC6B-4B87-8CC6-0422291F8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825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9C18-40D7-40B2-92B9-E29203CA918F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2CB3-DC6B-4B87-8CC6-0422291F8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4937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9C18-40D7-40B2-92B9-E29203CA918F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2CB3-DC6B-4B87-8CC6-0422291F8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77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9C18-40D7-40B2-92B9-E29203CA918F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2CB3-DC6B-4B87-8CC6-0422291F8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412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9C18-40D7-40B2-92B9-E29203CA918F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2CB3-DC6B-4B87-8CC6-0422291F8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77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9C18-40D7-40B2-92B9-E29203CA918F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82CB3-DC6B-4B87-8CC6-0422291F8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877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ДЛЯ ПРОГРАМКИ\hinh-nen-powerpoint-mau-trang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699" y="-24408"/>
            <a:ext cx="9144000" cy="68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836712"/>
            <a:ext cx="6480720" cy="1008112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5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ЛИДЕРОВ</a:t>
            </a:r>
            <a:r>
              <a:rPr lang="ru-RU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177" y="125679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учреждение города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Костромы «Детский сад № 76»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2132856"/>
            <a:ext cx="50760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БАЛАНДИНА  ТАТЬЯНА 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</a:t>
            </a:r>
          </a:p>
          <a:p>
            <a:pPr algn="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КУЛЬТУРЕ                                                                     МАДОУ 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КОСТРОМЫ «ДЕТСКИЙ  САД  № 76»</a:t>
            </a:r>
            <a:b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  <a:b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ЭТАПА КОНКУРСА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МАСТЕРСТВА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ГОДА – 2020» </a:t>
            </a:r>
          </a:p>
          <a:p>
            <a:pPr algn="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НОМИНАЦИИ «ПЕДАГОГ-ДОШКОЛЬНИК»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ИМ. Л.С. ВЫГОТСКОГО </a:t>
            </a:r>
            <a:b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ЛЕТНЕЙ ШКОЛЫ 2020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  <a:p>
            <a:pPr algn="r"/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СПИКЕР И ЛАУРЕАТ БОЛЬШОГО ОНЛАЙН-ФЕСТИВАЛЯ «ВОСПИТАТЕЛИ РОССИИ»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Дата проведения: 27.07.2020г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endParaRPr lang="ru-RU" sz="1200" dirty="0" smtClean="0">
              <a:solidFill>
                <a:srgbClr val="7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96" t="-8042" r="11596" b="37778"/>
          <a:stretch/>
        </p:blipFill>
        <p:spPr>
          <a:xfrm>
            <a:off x="179512" y="1628800"/>
            <a:ext cx="3888432" cy="4486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868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ДЛЯ ПРОГРАМКИ\hinh-nen-powerpoint-mau-trang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408"/>
            <a:ext cx="9144000" cy="68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88840"/>
            <a:ext cx="8339534" cy="42484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«БОДРОЕ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УТРО БУДЕТ ДОБРЫМ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Взаимодействие детского сада и семьи 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вопросам физического воспитания дошкольников путем организации совместных </a:t>
            </a:r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оздоровительных мероприятий 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(утренней гимнастики)</a:t>
            </a:r>
          </a:p>
          <a:p>
            <a:pPr algn="ctr">
              <a:buNone/>
            </a:pP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3"/>
          <p:cNvPicPr>
            <a:picLocks noChangeAspect="1" noChangeArrowheads="1"/>
          </p:cNvPicPr>
          <p:nvPr/>
        </p:nvPicPr>
        <p:blipFill>
          <a:blip r:embed="rId3" cstate="print"/>
          <a:srcRect l="2931" t="4665" r="3419" b="9117"/>
          <a:stretch>
            <a:fillRect/>
          </a:stretch>
        </p:blipFill>
        <p:spPr bwMode="auto">
          <a:xfrm>
            <a:off x="5580112" y="116632"/>
            <a:ext cx="3370982" cy="200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2448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ЛИДЕРОВ</a:t>
            </a:r>
            <a:endParaRPr lang="ru-RU" sz="2800" dirty="0"/>
          </a:p>
        </p:txBody>
      </p:sp>
      <p:pic>
        <p:nvPicPr>
          <p:cNvPr id="6" name="Picture 3" descr="C:\Users\user\Desktop\hello_html_5351d4e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850519"/>
            <a:ext cx="2215153" cy="2007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ДЛЯ ПРОГРАМКИ\hinh-nen-powerpoint-mau-trang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2304256" cy="108012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b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ЛИДЕРОВ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88640"/>
            <a:ext cx="6552729" cy="10081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города Костромы «Детский сад № 76»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987062"/>
            <a:ext cx="2664297" cy="1962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G:\бодрое утро будет добрым\3 здоровая спинка\DSC099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20072" y="1359736"/>
            <a:ext cx="3384376" cy="2356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4030422"/>
            <a:ext cx="2520280" cy="1937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6745" y="4013266"/>
            <a:ext cx="2813731" cy="1936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108" y="1359736"/>
            <a:ext cx="3456384" cy="2413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207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ДЛЯ ПРОГРАМКИ\hinh-nen-powerpoint-mau-trang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707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97695"/>
            <a:ext cx="5184576" cy="102704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ПЕДАГОГИЧЕСКОГО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МАСТЕРСТВА «УЧИТЕЛЬ ГОДА -2020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«ПЕДАГОГ –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ДОШКОЛЬНИК»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3096344" cy="12241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ЛИДЕРОВ</a:t>
            </a:r>
            <a:endParaRPr lang="ru-RU" sz="2800" dirty="0"/>
          </a:p>
          <a:p>
            <a:pPr marL="0" indent="0">
              <a:buNone/>
            </a:pPr>
            <a:r>
              <a:rPr lang="ru-RU" sz="2800" i="1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7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7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124744"/>
            <a:ext cx="3744416" cy="2808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4077072"/>
            <a:ext cx="3521852" cy="2641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077072"/>
            <a:ext cx="3456384" cy="2664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81" r="18541" b="6869"/>
          <a:stretch/>
        </p:blipFill>
        <p:spPr>
          <a:xfrm>
            <a:off x="6588224" y="1196752"/>
            <a:ext cx="2088232" cy="271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82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ДЛЯ ПРОГРАМКИ\hinh-nen-powerpoint-mau-trang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408712" cy="1282154"/>
          </a:xfrm>
        </p:spPr>
        <p:txBody>
          <a:bodyPr>
            <a:noAutofit/>
          </a:bodyPr>
          <a:lstStyle/>
          <a:p>
            <a:pPr algn="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04664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ЛИДЕРОВ</a:t>
            </a: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851920" y="2348881"/>
            <a:ext cx="5087416" cy="374441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поиск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поддержка и популяризация ярких, творческих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российских специалистов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дошкольного образования,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способных разрабатывать, применять и распространять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современные педагогические практики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Pictures\2020-08-26\Image.JPG"/>
          <p:cNvPicPr>
            <a:picLocks noChangeAspect="1" noChangeArrowheads="1"/>
          </p:cNvPicPr>
          <p:nvPr/>
        </p:nvPicPr>
        <p:blipFill>
          <a:blip r:embed="rId3" cstate="print"/>
          <a:srcRect l="4258" t="5876" r="4195"/>
          <a:stretch>
            <a:fillRect/>
          </a:stretch>
        </p:blipFill>
        <p:spPr bwMode="auto">
          <a:xfrm>
            <a:off x="251519" y="1700808"/>
            <a:ext cx="3294311" cy="47930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28" name="AutoShape 4" descr="https://lesnayaskazka35.caduk.ru/images/screenshot_2.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lesnayaskazka35.caduk.ru/images/screenshot_2.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user\Desktop\slid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60648"/>
            <a:ext cx="5256584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296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ДЛЯ ПРОГРАМКИ\hinh-nen-powerpoint-mau-trang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ЛЕТНЯЯ ШКОЛА -2020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881" y="332656"/>
            <a:ext cx="2808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ЛИДЕРОВ</a:t>
            </a:r>
            <a:endParaRPr lang="ru-RU" sz="2800" dirty="0"/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340768"/>
            <a:ext cx="3538340" cy="2653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32" t="16616" r="51" b="-1897"/>
          <a:stretch/>
        </p:blipFill>
        <p:spPr>
          <a:xfrm>
            <a:off x="2915816" y="1340768"/>
            <a:ext cx="2311655" cy="3284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4"/>
          <a:stretch/>
        </p:blipFill>
        <p:spPr>
          <a:xfrm>
            <a:off x="251520" y="1340768"/>
            <a:ext cx="2376264" cy="3076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 descr="C:\Users\user\Desktop\26-08-2020_16-10-24\IMG_20200811_2212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077072"/>
            <a:ext cx="3528392" cy="2646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C:\Users\user\Desktop\26-08-2020_16-10-24\IMG_20200813_1050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4077072"/>
            <a:ext cx="3549204" cy="2660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ДЛЯ ПРОГРАМКИ\hinh-nen-powerpoint-mau-trang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2339752" y="274638"/>
            <a:ext cx="634704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ЛЕТНЯЯ ШКОЛА -2020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88640"/>
            <a:ext cx="1944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ЛИДЕРОВ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196752"/>
            <a:ext cx="2057776" cy="28214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1196752"/>
            <a:ext cx="2016940" cy="2852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581128"/>
            <a:ext cx="2736304" cy="20830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1" t="36199" r="22478" b="12235"/>
          <a:stretch/>
        </p:blipFill>
        <p:spPr>
          <a:xfrm>
            <a:off x="4788024" y="4221088"/>
            <a:ext cx="4208867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3" name="Picture 1" descr="C:\Users\user\Desktop\26-08-2020_16-10-24\Rl0XydXC8C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1412776"/>
            <a:ext cx="2959299" cy="2959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664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ДЛЯ ПРОГРАМКИ\hinh-nen-powerpoint-mau-trang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770485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.shkola12nov.ru/u/3a/b19de8ac3911e7be7cce81a333b020/-/2817705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2636912"/>
            <a:ext cx="3638910" cy="3847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699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5E3A7E5CBAA1428F07751968B0CD6B" ma:contentTypeVersion="49" ma:contentTypeDescription="Создание документа." ma:contentTypeScope="" ma:versionID="303b5ed19ac2e5adfe7187f2316cad7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AWJJH2MPE6E2-17446855-6125</_dlc_DocId>
    <_dlc_DocIdUrl xmlns="4a252ca3-5a62-4c1c-90a6-29f4710e47f8">
      <Url>http://edu-sps.koiro.local/Kostroma_EDU/Mdou_ds76/_layouts/15/DocIdRedir.aspx?ID=AWJJH2MPE6E2-17446855-6125</Url>
      <Description>AWJJH2MPE6E2-17446855-6125</Description>
    </_dlc_DocIdUrl>
  </documentManagement>
</p:properties>
</file>

<file path=customXml/itemProps1.xml><?xml version="1.0" encoding="utf-8"?>
<ds:datastoreItem xmlns:ds="http://schemas.openxmlformats.org/officeDocument/2006/customXml" ds:itemID="{4D45C93D-EDAB-4991-948F-FAED1373AB34}"/>
</file>

<file path=customXml/itemProps2.xml><?xml version="1.0" encoding="utf-8"?>
<ds:datastoreItem xmlns:ds="http://schemas.openxmlformats.org/officeDocument/2006/customXml" ds:itemID="{1907C708-0C4D-47B7-BCF4-A027E6DC9E38}"/>
</file>

<file path=customXml/itemProps3.xml><?xml version="1.0" encoding="utf-8"?>
<ds:datastoreItem xmlns:ds="http://schemas.openxmlformats.org/officeDocument/2006/customXml" ds:itemID="{DC5038A2-597C-4736-A242-2F39AE88D5D5}"/>
</file>

<file path=customXml/itemProps4.xml><?xml version="1.0" encoding="utf-8"?>
<ds:datastoreItem xmlns:ds="http://schemas.openxmlformats.org/officeDocument/2006/customXml" ds:itemID="{A6939396-9B75-4164-9935-F6D5F0818168}"/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124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ШКОЛА ЛИДЕРОВ                                                      </vt:lpstr>
      <vt:lpstr>Слайд 2</vt:lpstr>
      <vt:lpstr>ШКОЛА ЛИДЕРОВ</vt:lpstr>
      <vt:lpstr>КОНКУРС ПЕДАГОГИЧЕСКОГО МАСТЕРСТВА «УЧИТЕЛЬ ГОДА -2020  «ПЕДАГОГ – ДОШКОЛЬНИК»</vt:lpstr>
      <vt:lpstr>Слайд 5</vt:lpstr>
      <vt:lpstr>ЛЕТНЯЯ ШКОЛА -2020</vt:lpstr>
      <vt:lpstr>ЛЕТНЯЯ ШКОЛА -2020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СЕКЦИЯ «ФИЗИЧЕСКОЕ РАЗВИТИЕ» Создание условий в дошкольной образовательной организации для двигательной деятельности детей</dc:title>
  <dc:creator>пользователь</dc:creator>
  <cp:lastModifiedBy>user</cp:lastModifiedBy>
  <cp:revision>108</cp:revision>
  <dcterms:created xsi:type="dcterms:W3CDTF">2018-11-17T16:51:19Z</dcterms:created>
  <dcterms:modified xsi:type="dcterms:W3CDTF">2020-08-26T13:27:58Z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0x0101008B5E3A7E5CBAA1428F07751968B0CD6B</vt:lpwstr>
  </property>
  <property fmtid="{D5CDD505-2E9C-101B-9397-08002B2CF9AE}" pid="3" name="_dlc_DocIdItemGuid">
    <vt:lpwstr>5ad3a455-b5f0-4e42-9dd1-88fcf6ee1314</vt:lpwstr>
  </property>
</Properties>
</file>