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89DF-D7AB-4610-8C8D-B894A496C6A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5B66-CF73-4E20-9B03-928B59EF0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1MSDCF\DSC02959.JPG"/>
          <p:cNvPicPr>
            <a:picLocks noChangeAspect="1" noChangeArrowheads="1"/>
          </p:cNvPicPr>
          <p:nvPr/>
        </p:nvPicPr>
        <p:blipFill>
          <a:blip r:embed="rId3" cstate="print"/>
          <a:srcRect l="9914" t="5120" r="12215" b="5561"/>
          <a:stretch>
            <a:fillRect/>
          </a:stretch>
        </p:blipFill>
        <p:spPr bwMode="auto">
          <a:xfrm>
            <a:off x="323528" y="980728"/>
            <a:ext cx="367240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101MSDCF\DSC02946.JPG"/>
          <p:cNvPicPr>
            <a:picLocks noChangeAspect="1" noChangeArrowheads="1"/>
          </p:cNvPicPr>
          <p:nvPr/>
        </p:nvPicPr>
        <p:blipFill>
          <a:blip r:embed="rId4" cstate="print"/>
          <a:srcRect l="10748" t="3691"/>
          <a:stretch>
            <a:fillRect/>
          </a:stretch>
        </p:blipFill>
        <p:spPr bwMode="auto">
          <a:xfrm>
            <a:off x="4067944" y="2060848"/>
            <a:ext cx="4860032" cy="364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139952" y="188640"/>
            <a:ext cx="46805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СТЕНД-ПУТЕШЕСТВЕННИК </a:t>
            </a:r>
          </a:p>
          <a:p>
            <a:pPr algn="ctr"/>
            <a:r>
              <a:rPr lang="ru-RU" b="1" dirty="0" smtClean="0"/>
              <a:t>«ПУСТЬ УЛЫБАЕТСЯ ПЛАНЕТА»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 рамках природоохранного социально-образовательного проекта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Эколята</a:t>
            </a:r>
            <a:r>
              <a:rPr lang="ru-RU" dirty="0" smtClean="0"/>
              <a:t> – дошколята»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58052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Творческая группа 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Детский сад № 76 города Костромы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101MSDCF\DSC02948.JPG"/>
          <p:cNvPicPr>
            <a:picLocks noChangeAspect="1" noChangeArrowheads="1"/>
          </p:cNvPicPr>
          <p:nvPr/>
        </p:nvPicPr>
        <p:blipFill>
          <a:blip r:embed="rId3" cstate="print"/>
          <a:srcRect l="8039" t="2412" r="9960" b="4738"/>
          <a:stretch>
            <a:fillRect/>
          </a:stretch>
        </p:blipFill>
        <p:spPr bwMode="auto">
          <a:xfrm>
            <a:off x="683568" y="1052736"/>
            <a:ext cx="367240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101MSDCF\DSC02947.JPG"/>
          <p:cNvPicPr>
            <a:picLocks noChangeAspect="1" noChangeArrowheads="1"/>
          </p:cNvPicPr>
          <p:nvPr/>
        </p:nvPicPr>
        <p:blipFill>
          <a:blip r:embed="rId4" cstate="print"/>
          <a:srcRect l="10615" t="2275" r="7498" b="4469"/>
          <a:stretch>
            <a:fillRect/>
          </a:stretch>
        </p:blipFill>
        <p:spPr bwMode="auto">
          <a:xfrm>
            <a:off x="4572000" y="1052736"/>
            <a:ext cx="3698753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DCIM\101MSDCF\DSC02950.JPG"/>
          <p:cNvPicPr>
            <a:picLocks noChangeAspect="1" noChangeArrowheads="1"/>
          </p:cNvPicPr>
          <p:nvPr/>
        </p:nvPicPr>
        <p:blipFill>
          <a:blip r:embed="rId3" cstate="print"/>
          <a:srcRect t="8546" r="4070" b="7496"/>
          <a:stretch>
            <a:fillRect/>
          </a:stretch>
        </p:blipFill>
        <p:spPr bwMode="auto">
          <a:xfrm rot="5400000">
            <a:off x="-296566" y="1888854"/>
            <a:ext cx="570468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DCIM\101MSDCF\DSC02949.JPG"/>
          <p:cNvPicPr>
            <a:picLocks noChangeAspect="1" noChangeArrowheads="1"/>
          </p:cNvPicPr>
          <p:nvPr/>
        </p:nvPicPr>
        <p:blipFill>
          <a:blip r:embed="rId4" cstate="print"/>
          <a:srcRect l="2327" t="6972" r="5737" b="12339"/>
          <a:stretch>
            <a:fillRect/>
          </a:stretch>
        </p:blipFill>
        <p:spPr bwMode="auto">
          <a:xfrm rot="5400000">
            <a:off x="3671899" y="1880829"/>
            <a:ext cx="568863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DCIM\101MSDCF\DSC02951.JPG"/>
          <p:cNvPicPr>
            <a:picLocks noChangeAspect="1" noChangeArrowheads="1"/>
          </p:cNvPicPr>
          <p:nvPr/>
        </p:nvPicPr>
        <p:blipFill>
          <a:blip r:embed="rId3" cstate="print"/>
          <a:srcRect t="10485" r="4792" b="8138"/>
          <a:stretch>
            <a:fillRect/>
          </a:stretch>
        </p:blipFill>
        <p:spPr bwMode="auto">
          <a:xfrm rot="5400000">
            <a:off x="-324545" y="1916833"/>
            <a:ext cx="561662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101MSDCF\DSC02952.JPG"/>
          <p:cNvPicPr>
            <a:picLocks noChangeAspect="1" noChangeArrowheads="1"/>
          </p:cNvPicPr>
          <p:nvPr/>
        </p:nvPicPr>
        <p:blipFill>
          <a:blip r:embed="rId4" cstate="print"/>
          <a:srcRect l="15204" t="2534" r="7086" b="3711"/>
          <a:stretch>
            <a:fillRect/>
          </a:stretch>
        </p:blipFill>
        <p:spPr bwMode="auto">
          <a:xfrm>
            <a:off x="4716016" y="908720"/>
            <a:ext cx="360040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101MSDCF\DSC02953.JPG"/>
          <p:cNvPicPr>
            <a:picLocks noChangeAspect="1" noChangeArrowheads="1"/>
          </p:cNvPicPr>
          <p:nvPr/>
        </p:nvPicPr>
        <p:blipFill>
          <a:blip r:embed="rId3" cstate="print"/>
          <a:srcRect l="3422" r="4183"/>
          <a:stretch>
            <a:fillRect/>
          </a:stretch>
        </p:blipFill>
        <p:spPr bwMode="auto">
          <a:xfrm>
            <a:off x="395536" y="1052736"/>
            <a:ext cx="3888432" cy="561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DCIM\101MSDCF\DSC02954.JPG"/>
          <p:cNvPicPr>
            <a:picLocks noChangeAspect="1" noChangeArrowheads="1"/>
          </p:cNvPicPr>
          <p:nvPr/>
        </p:nvPicPr>
        <p:blipFill>
          <a:blip r:embed="rId4" cstate="print"/>
          <a:srcRect l="2249" t="5237" r="2170" b="6300"/>
          <a:stretch>
            <a:fillRect/>
          </a:stretch>
        </p:blipFill>
        <p:spPr bwMode="auto">
          <a:xfrm rot="5400000">
            <a:off x="3715227" y="1909509"/>
            <a:ext cx="5601977" cy="38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LEAVES-BACKGROUND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DCIM\101MSDCF\DSC02956.JPG"/>
          <p:cNvPicPr>
            <a:picLocks noChangeAspect="1" noChangeArrowheads="1"/>
          </p:cNvPicPr>
          <p:nvPr/>
        </p:nvPicPr>
        <p:blipFill>
          <a:blip r:embed="rId3" cstate="print"/>
          <a:srcRect l="1475" t="5589" r="4118" b="5901"/>
          <a:stretch>
            <a:fillRect/>
          </a:stretch>
        </p:blipFill>
        <p:spPr bwMode="auto">
          <a:xfrm rot="5400000">
            <a:off x="-652581" y="1020733"/>
            <a:ext cx="512056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DCIM\101MSDCF\DSC02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06" y="2780927"/>
            <a:ext cx="5011143" cy="3758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3BD52-981E-4805-B77A-C0B5944B897B}"/>
</file>

<file path=customXml/itemProps2.xml><?xml version="1.0" encoding="utf-8"?>
<ds:datastoreItem xmlns:ds="http://schemas.openxmlformats.org/officeDocument/2006/customXml" ds:itemID="{61C4D9C2-DA8E-48B9-A6FC-56E812C43E3D}"/>
</file>

<file path=customXml/itemProps3.xml><?xml version="1.0" encoding="utf-8"?>
<ds:datastoreItem xmlns:ds="http://schemas.openxmlformats.org/officeDocument/2006/customXml" ds:itemID="{B39609B0-000C-40D7-85A0-FFE92A8843A4}"/>
</file>

<file path=customXml/itemProps4.xml><?xml version="1.0" encoding="utf-8"?>
<ds:datastoreItem xmlns:ds="http://schemas.openxmlformats.org/officeDocument/2006/customXml" ds:itemID="{E709DF58-8DE3-4209-B1C9-ADA7D1873882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2021-04-12T08:48:13Z</dcterms:created>
  <dcterms:modified xsi:type="dcterms:W3CDTF">2021-04-12T09:16:06Z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</Properties>
</file>