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7341B-A628-884B-90E0-E9A876347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6215" y="1261536"/>
            <a:ext cx="7197726" cy="2421464"/>
          </a:xfrm>
        </p:spPr>
        <p:txBody>
          <a:bodyPr/>
          <a:lstStyle/>
          <a:p>
            <a:r>
              <a:rPr lang="ru-RU" b="1" dirty="0"/>
              <a:t>БЕЗОПАСНОСТЬ</a:t>
            </a:r>
            <a:br>
              <a:rPr lang="ru-RU" dirty="0"/>
            </a:br>
            <a:r>
              <a:rPr lang="ru-RU" sz="2800" dirty="0"/>
              <a:t>Художественная литература для детей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9F4BDF-417E-5646-B725-B6A4590023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134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D7F8EF-BB14-B84E-8091-92C5A849C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Наше здоровье. Гигиена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2A4FA9-5745-0845-9B76-6DE60F834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рассказы Н. Коростелева «Ласковое солнце», «Свежий воздух», «Босиком! Босиком!»</a:t>
            </a:r>
          </a:p>
          <a:p>
            <a:r>
              <a:rPr lang="ru-RU" dirty="0"/>
              <a:t> А. Иванова «Как Хома зимой купался»</a:t>
            </a:r>
          </a:p>
          <a:p>
            <a:r>
              <a:rPr lang="ru-RU" dirty="0"/>
              <a:t>стихотворения С. </a:t>
            </a:r>
            <a:r>
              <a:rPr lang="ru-RU" dirty="0" err="1"/>
              <a:t>Эйдлина</a:t>
            </a:r>
            <a:r>
              <a:rPr lang="ru-RU" dirty="0"/>
              <a:t>, В. Семенова, П. </a:t>
            </a:r>
            <a:r>
              <a:rPr lang="ru-RU" dirty="0" err="1"/>
              <a:t>Брешенкова</a:t>
            </a:r>
            <a:endParaRPr lang="ru-RU" dirty="0"/>
          </a:p>
          <a:p>
            <a:r>
              <a:rPr lang="ru-RU" dirty="0"/>
              <a:t> </a:t>
            </a:r>
            <a:r>
              <a:rPr lang="ru-RU" sz="1800" dirty="0"/>
              <a:t>И. Демьянов « Замарашка»</a:t>
            </a:r>
          </a:p>
          <a:p>
            <a:r>
              <a:rPr lang="ru-RU" sz="1800" dirty="0"/>
              <a:t>А. Кондратьев «Зеркало»</a:t>
            </a:r>
          </a:p>
          <a:p>
            <a:r>
              <a:rPr lang="ru-RU" sz="1800" dirty="0"/>
              <a:t>Э. Московская» Уши»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25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BA0E4-F163-0F4F-9B3D-7618940F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23" y="0"/>
            <a:ext cx="10131425" cy="1456267"/>
          </a:xfrm>
        </p:spPr>
        <p:txBody>
          <a:bodyPr/>
          <a:lstStyle/>
          <a:p>
            <a:r>
              <a:rPr lang="ru-RU" b="1" dirty="0"/>
              <a:t>Пожарная безопасность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2A656B-F64E-B242-A99E-68AB6772E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196" y="1456267"/>
            <a:ext cx="5491627" cy="5049580"/>
          </a:xfrm>
        </p:spPr>
        <p:txBody>
          <a:bodyPr>
            <a:noAutofit/>
          </a:bodyPr>
          <a:lstStyle/>
          <a:p>
            <a:r>
              <a:rPr lang="ru-RU" sz="2000" dirty="0" err="1"/>
              <a:t>Баданов</a:t>
            </a:r>
            <a:r>
              <a:rPr lang="ru-RU" sz="2000" dirty="0"/>
              <a:t> М. Костер</a:t>
            </a:r>
          </a:p>
          <a:p>
            <a:r>
              <a:rPr lang="ru-RU" sz="2000" dirty="0"/>
              <a:t>Барто А. Гроза</a:t>
            </a:r>
          </a:p>
          <a:p>
            <a:r>
              <a:rPr lang="ru-RU" sz="2000" dirty="0" err="1"/>
              <a:t>Бороздин</a:t>
            </a:r>
            <a:r>
              <a:rPr lang="ru-RU" sz="2000" dirty="0"/>
              <a:t> В. Поехали!</a:t>
            </a:r>
          </a:p>
          <a:p>
            <a:r>
              <a:rPr lang="ru-RU" sz="2000" dirty="0" err="1"/>
              <a:t>Гардернес</a:t>
            </a:r>
            <a:r>
              <a:rPr lang="ru-RU" sz="2000" dirty="0"/>
              <a:t> Э. Сказка о заячьем теремке и опасном коробке</a:t>
            </a:r>
          </a:p>
          <a:p>
            <a:r>
              <a:rPr lang="ru-RU" sz="2000" dirty="0"/>
              <a:t>Голосов П. Сказка о заячьем теремке и опасном </a:t>
            </a:r>
            <a:r>
              <a:rPr lang="ru-RU" sz="2000" dirty="0" err="1"/>
              <a:t>коробкеДмитриев</a:t>
            </a:r>
            <a:r>
              <a:rPr lang="ru-RU" sz="2000" dirty="0"/>
              <a:t> Т. Тетя Варя — электросварщица</a:t>
            </a:r>
          </a:p>
          <a:p>
            <a:r>
              <a:rPr lang="ru-RU" sz="2000" dirty="0"/>
              <a:t>Жигулин А. Пожары</a:t>
            </a:r>
          </a:p>
          <a:p>
            <a:r>
              <a:rPr lang="ru-RU" sz="2000" dirty="0"/>
              <a:t>Житков Б. Пожар в море. Пожар. Дым</a:t>
            </a:r>
          </a:p>
          <a:p>
            <a:r>
              <a:rPr lang="ru-RU" sz="2000" dirty="0"/>
              <a:t>.Зуев К. Машину проверяю</a:t>
            </a:r>
          </a:p>
          <a:p>
            <a:r>
              <a:rPr lang="ru-RU" sz="2000" dirty="0"/>
              <a:t>Маршак С. Кошкин дом. Вчера и сегодня (отрывок). Пожар. Рассказ о неизвестном герое</a:t>
            </a:r>
          </a:p>
          <a:p>
            <a:endParaRPr lang="ru-RU" sz="12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B61D5D-04EC-3943-A003-3321A1304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823" y="1566586"/>
            <a:ext cx="5301006" cy="4163775"/>
          </a:xfrm>
        </p:spPr>
        <p:txBody>
          <a:bodyPr>
            <a:normAutofit fontScale="85000" lnSpcReduction="20000"/>
          </a:bodyPr>
          <a:lstStyle/>
          <a:p>
            <a:r>
              <a:rPr lang="ru-RU" sz="1800" dirty="0"/>
              <a:t>.</a:t>
            </a:r>
            <a:r>
              <a:rPr lang="ru-RU" sz="2200" dirty="0"/>
              <a:t>Михалков С. Дядя Степа (отрывок)</a:t>
            </a:r>
          </a:p>
          <a:p>
            <a:r>
              <a:rPr lang="ru-RU" sz="2200" dirty="0" err="1"/>
              <a:t>Новичихин</a:t>
            </a:r>
            <a:r>
              <a:rPr lang="ru-RU" sz="2200" dirty="0"/>
              <a:t> Е. Ноль — один. Спички</a:t>
            </a:r>
          </a:p>
          <a:p>
            <a:r>
              <a:rPr lang="ru-RU" sz="2200" dirty="0"/>
              <a:t>Оленев К. Красная машина</a:t>
            </a:r>
          </a:p>
          <a:p>
            <a:r>
              <a:rPr lang="ru-RU" sz="2200" dirty="0"/>
              <a:t>Орлова Д. Как </a:t>
            </a:r>
            <a:r>
              <a:rPr lang="ru-RU" sz="2200" dirty="0" err="1"/>
              <a:t>Стобед</a:t>
            </a:r>
            <a:r>
              <a:rPr lang="ru-RU" sz="2200" dirty="0"/>
              <a:t> хотел испугать волка, а сам чуть не сгорел</a:t>
            </a:r>
          </a:p>
          <a:p>
            <a:r>
              <a:rPr lang="ru-RU" sz="2200" dirty="0"/>
              <a:t>Пермяк Е. Как Огонь Воду замуж взял</a:t>
            </a:r>
          </a:p>
          <a:p>
            <a:r>
              <a:rPr lang="ru-RU" sz="2200" dirty="0"/>
              <a:t>Фетисов Т. Куда спешат красные машины</a:t>
            </a:r>
          </a:p>
          <a:p>
            <a:r>
              <a:rPr lang="ru-RU" sz="2200" dirty="0" err="1"/>
              <a:t>Холин</a:t>
            </a:r>
            <a:r>
              <a:rPr lang="ru-RU" sz="2200" dirty="0"/>
              <a:t> И. Как непослушная хрюшка едва не сгорела</a:t>
            </a:r>
          </a:p>
          <a:p>
            <a:r>
              <a:rPr lang="ru-RU" sz="2200" dirty="0" err="1"/>
              <a:t>Хоринская</a:t>
            </a:r>
            <a:r>
              <a:rPr lang="ru-RU" sz="2200" dirty="0"/>
              <a:t> Е. Спичка-невеличка</a:t>
            </a:r>
          </a:p>
          <a:p>
            <a:r>
              <a:rPr lang="ru-RU" sz="2200" dirty="0" err="1"/>
              <a:t>Цыферов</a:t>
            </a:r>
            <a:r>
              <a:rPr lang="ru-RU" sz="2200" dirty="0"/>
              <a:t> Г. Жил на свете слоненок</a:t>
            </a:r>
          </a:p>
          <a:p>
            <a:r>
              <a:rPr lang="ru-RU" sz="2200" dirty="0"/>
              <a:t>Чуковский К. Путаница </a:t>
            </a:r>
          </a:p>
        </p:txBody>
      </p:sp>
    </p:spTree>
    <p:extLst>
      <p:ext uri="{BB962C8B-B14F-4D97-AF65-F5344CB8AC3E}">
        <p14:creationId xmlns:p14="http://schemas.microsoft.com/office/powerpoint/2010/main" val="120384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34EDB-2E35-DB40-9D49-0EE4469A6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003" y="-37546"/>
            <a:ext cx="10131425" cy="1456267"/>
          </a:xfrm>
        </p:spPr>
        <p:txBody>
          <a:bodyPr/>
          <a:lstStyle/>
          <a:p>
            <a:r>
              <a:rPr lang="ru-RU" b="1" dirty="0"/>
              <a:t>Безопасное поведение на природе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6862F4-FE40-6B48-91ED-213A9A260C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1320" y="1257798"/>
            <a:ext cx="7439764" cy="5434811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/>
              <a:t>•Г. Шалаева «Хитрые ласки», «Не ешь незнакомые ягоды в лесу»</a:t>
            </a:r>
          </a:p>
          <a:p>
            <a:r>
              <a:rPr lang="ru-RU" sz="3200" dirty="0"/>
              <a:t>• В. Орлова «Что нельзя купить?»</a:t>
            </a:r>
          </a:p>
          <a:p>
            <a:r>
              <a:rPr lang="ru-RU" sz="3200" dirty="0"/>
              <a:t>•Я.Аким «Наша планета» </a:t>
            </a:r>
          </a:p>
          <a:p>
            <a:r>
              <a:rPr lang="ru-RU" sz="3200" dirty="0"/>
              <a:t>• </a:t>
            </a:r>
            <a:r>
              <a:rPr lang="ru-RU" sz="3200" dirty="0" err="1"/>
              <a:t>Т.Шорыгина</a:t>
            </a:r>
            <a:r>
              <a:rPr lang="ru-RU" sz="3200" dirty="0"/>
              <a:t> «На лесной тропинке», «Советы лесной мышки», «Осколок стекла», «Волшебные  вороны», «Добрая </a:t>
            </a:r>
            <a:r>
              <a:rPr lang="ru-RU" sz="3200" dirty="0" err="1"/>
              <a:t>Ивушка</a:t>
            </a:r>
            <a:r>
              <a:rPr lang="ru-RU" sz="3200" dirty="0"/>
              <a:t>»</a:t>
            </a:r>
          </a:p>
          <a:p>
            <a:r>
              <a:rPr lang="ru-RU" sz="3200" dirty="0"/>
              <a:t>М. Фисенко «Наказание за незнание», «Пожар в лесу», «Зима» , «Как Владик с Катей ходили купаться» </a:t>
            </a:r>
          </a:p>
          <a:p>
            <a:r>
              <a:rPr lang="ru-RU" sz="3200" dirty="0"/>
              <a:t>Е.Серова «Ландыш» </a:t>
            </a:r>
          </a:p>
          <a:p>
            <a:r>
              <a:rPr lang="ru-RU" sz="3200" dirty="0"/>
              <a:t>Г. Шалаева, Н. Иванова «Не ходи по льду водоема» , «Не купайся в запрещенных местах» , «Не прыгай в воду в незнакомых местах» </a:t>
            </a:r>
          </a:p>
          <a:p>
            <a:r>
              <a:rPr lang="ru-RU" sz="3200" dirty="0"/>
              <a:t>А. Барто «Гроза»</a:t>
            </a:r>
          </a:p>
          <a:p>
            <a:r>
              <a:rPr lang="ru-RU" sz="3200" dirty="0"/>
              <a:t> В. Лифшиц «Гроза» </a:t>
            </a:r>
          </a:p>
          <a:p>
            <a:r>
              <a:rPr lang="ru-RU" sz="3200" dirty="0"/>
              <a:t>Д. Орлова «Как </a:t>
            </a:r>
            <a:r>
              <a:rPr lang="ru-RU" sz="3200" dirty="0" err="1"/>
              <a:t>Стобед</a:t>
            </a:r>
            <a:r>
              <a:rPr lang="ru-RU" sz="3200" dirty="0"/>
              <a:t> бросил бутылку и что из этого вышло»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9E9F289-0817-2043-A9F0-932115BFBCA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75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E9754A-BC8B-A249-BE5B-AAF257C7E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20" y="0"/>
            <a:ext cx="10131425" cy="1456267"/>
          </a:xfrm>
        </p:spPr>
        <p:txBody>
          <a:bodyPr/>
          <a:lstStyle/>
          <a:p>
            <a:r>
              <a:rPr lang="ru-RU" b="1" dirty="0"/>
              <a:t>Безопасность на дороге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65BDE6-68C9-4E4F-8AD9-283A6B084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8391" y="591415"/>
            <a:ext cx="5262741" cy="6782199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/>
              <a:t>     ПДД• Головко «Дорожные знаки»</a:t>
            </a:r>
          </a:p>
          <a:p>
            <a:r>
              <a:rPr lang="ru-RU" sz="2600" dirty="0"/>
              <a:t>• Дорохов А. «Подземный ход», «Заборчик вдоль тротуара», «Шлагбаум»</a:t>
            </a:r>
          </a:p>
          <a:p>
            <a:r>
              <a:rPr lang="ru-RU" sz="2600" dirty="0"/>
              <a:t>• Кожевников В. «Светофор»</a:t>
            </a:r>
          </a:p>
          <a:p>
            <a:r>
              <a:rPr lang="ru-RU" sz="2600" dirty="0"/>
              <a:t>• </a:t>
            </a:r>
            <a:r>
              <a:rPr lang="ru-RU" sz="2600" dirty="0" err="1"/>
              <a:t>Кривицкая</a:t>
            </a:r>
            <a:r>
              <a:rPr lang="ru-RU" sz="2600" dirty="0"/>
              <a:t> А. «Тайны дорожных знаков»;• Маршак С. «Светофор»</a:t>
            </a:r>
          </a:p>
          <a:p>
            <a:r>
              <a:rPr lang="ru-RU" sz="2600" dirty="0"/>
              <a:t>• Мигунова Н.А. «Светофор»;</a:t>
            </a:r>
          </a:p>
          <a:p>
            <a:r>
              <a:rPr lang="ru-RU" sz="2600" dirty="0"/>
              <a:t>• Михалков С. «Дядя Стёпа – милиционер»</a:t>
            </a:r>
          </a:p>
          <a:p>
            <a:r>
              <a:rPr lang="ru-RU" sz="2600" dirty="0"/>
              <a:t>• </a:t>
            </a:r>
            <a:r>
              <a:rPr lang="ru-RU" sz="2600" dirty="0" err="1"/>
              <a:t>Пишумов</a:t>
            </a:r>
            <a:r>
              <a:rPr lang="ru-RU" sz="2600" dirty="0"/>
              <a:t> Я. «Пешеходный светофор», «Посмотрите, постовой»</a:t>
            </a:r>
          </a:p>
          <a:p>
            <a:r>
              <a:rPr lang="ru-RU" sz="2600" dirty="0"/>
              <a:t> • Берестов В. «Про машины»</a:t>
            </a:r>
          </a:p>
          <a:p>
            <a:r>
              <a:rPr lang="ru-RU" sz="2600" dirty="0"/>
              <a:t> • Боровой Е.В рассказы из серии «А знаешь ли ты?»</a:t>
            </a:r>
          </a:p>
          <a:p>
            <a:r>
              <a:rPr lang="ru-RU" sz="2600" dirty="0"/>
              <a:t>• </a:t>
            </a:r>
            <a:r>
              <a:rPr lang="ru-RU" sz="2600" dirty="0" err="1"/>
              <a:t>Гальперштейн</a:t>
            </a:r>
            <a:r>
              <a:rPr lang="ru-RU" sz="2600" dirty="0"/>
              <a:t> Л. «Трамвай и его семья»</a:t>
            </a:r>
          </a:p>
          <a:p>
            <a:r>
              <a:rPr lang="ru-RU" sz="2600" dirty="0"/>
              <a:t>• Дорохов А, «Пассажир»</a:t>
            </a:r>
          </a:p>
          <a:p>
            <a:r>
              <a:rPr lang="ru-RU" sz="2600" dirty="0"/>
              <a:t>• Михалков С. «Моя улица», «Скверная история»</a:t>
            </a:r>
          </a:p>
          <a:p>
            <a:r>
              <a:rPr lang="ru-RU" sz="2600" dirty="0"/>
              <a:t>• Носов Н. «Автомобиль»</a:t>
            </a:r>
          </a:p>
          <a:p>
            <a:r>
              <a:rPr lang="ru-RU" sz="2600" dirty="0"/>
              <a:t>• Огнецвет Э. «Кто начинает день»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E28F60-5848-4144-9C31-5F710EA78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0870" y="1019708"/>
            <a:ext cx="4995332" cy="559912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 • </a:t>
            </a:r>
            <a:r>
              <a:rPr lang="ru-RU" sz="2600" dirty="0" err="1"/>
              <a:t>Пишумов</a:t>
            </a:r>
            <a:r>
              <a:rPr lang="ru-RU" sz="2600" dirty="0"/>
              <a:t> Я. «Машина моя», «Азбука города», «Песенка о правилах», «На улице нашей», «Все мальчишки, все девчонки…» ,«Посмотрите, постовой»</a:t>
            </a:r>
          </a:p>
          <a:p>
            <a:r>
              <a:rPr lang="ru-RU" sz="2600" dirty="0"/>
              <a:t>• </a:t>
            </a:r>
            <a:r>
              <a:rPr lang="ru-RU" sz="2600" dirty="0" err="1"/>
              <a:t>Семернин</a:t>
            </a:r>
            <a:r>
              <a:rPr lang="ru-RU" sz="2600" dirty="0"/>
              <a:t> В. «Запрещается – разрешается»</a:t>
            </a:r>
          </a:p>
          <a:p>
            <a:r>
              <a:rPr lang="ru-RU" sz="2600" dirty="0"/>
              <a:t> • </a:t>
            </a:r>
            <a:r>
              <a:rPr lang="ru-RU" sz="2600" dirty="0" err="1"/>
              <a:t>Юрмин</a:t>
            </a:r>
            <a:r>
              <a:rPr lang="ru-RU" sz="2600" dirty="0"/>
              <a:t> Г. «Любопытный мышонок»</a:t>
            </a:r>
          </a:p>
          <a:p>
            <a:r>
              <a:rPr lang="ru-RU" sz="2600" dirty="0"/>
              <a:t>• Гангов А. «Кто храбрей?»</a:t>
            </a:r>
          </a:p>
          <a:p>
            <a:r>
              <a:rPr lang="ru-RU" sz="2600" dirty="0"/>
              <a:t> • Иванов А. «Как неразлучные друзья дорогу переходили»</a:t>
            </a:r>
          </a:p>
          <a:p>
            <a:r>
              <a:rPr lang="ru-RU" sz="2600" dirty="0"/>
              <a:t> • Кончаловская Н. «Самокат»</a:t>
            </a:r>
          </a:p>
          <a:p>
            <a:r>
              <a:rPr lang="ru-RU" sz="2600" dirty="0"/>
              <a:t> • </a:t>
            </a:r>
            <a:r>
              <a:rPr lang="ru-RU" sz="2600" dirty="0" err="1"/>
              <a:t>Лешкевич</a:t>
            </a:r>
            <a:r>
              <a:rPr lang="ru-RU" sz="2600" dirty="0"/>
              <a:t> И. «Гололёд »</a:t>
            </a:r>
          </a:p>
          <a:p>
            <a:r>
              <a:rPr lang="ru-RU" sz="2600" dirty="0"/>
              <a:t> • Орлова Д. «Как </a:t>
            </a:r>
            <a:r>
              <a:rPr lang="ru-RU" sz="2600" dirty="0" err="1"/>
              <a:t>Стобед</a:t>
            </a:r>
            <a:r>
              <a:rPr lang="ru-RU" sz="2600" dirty="0"/>
              <a:t> качался на качелях»</a:t>
            </a:r>
          </a:p>
          <a:p>
            <a:r>
              <a:rPr lang="ru-RU" sz="2600" dirty="0"/>
              <a:t> • </a:t>
            </a:r>
            <a:r>
              <a:rPr lang="ru-RU" sz="2600" dirty="0" err="1"/>
              <a:t>Пишумов</a:t>
            </a:r>
            <a:r>
              <a:rPr lang="ru-RU" sz="2600" dirty="0"/>
              <a:t> Я. «Юрка живёт на другой стороне…»</a:t>
            </a:r>
          </a:p>
          <a:p>
            <a:r>
              <a:rPr lang="ru-RU" sz="2600" dirty="0"/>
              <a:t> • </a:t>
            </a:r>
            <a:r>
              <a:rPr lang="ru-RU" sz="2600" dirty="0" err="1"/>
              <a:t>Шорыгина</a:t>
            </a:r>
            <a:r>
              <a:rPr lang="ru-RU" sz="2600" dirty="0"/>
              <a:t> Т. «Волшебный мяч» , «Марта и </a:t>
            </a:r>
            <a:r>
              <a:rPr lang="ru-RU" sz="2600" dirty="0" err="1"/>
              <a:t>Чичи</a:t>
            </a:r>
            <a:r>
              <a:rPr lang="ru-RU" sz="2600" dirty="0"/>
              <a:t> идут в парк»</a:t>
            </a:r>
          </a:p>
          <a:p>
            <a:r>
              <a:rPr lang="ru-RU" sz="2600" dirty="0"/>
              <a:t> • Яковлев С. «Читает книжку глупый слон…»</a:t>
            </a:r>
          </a:p>
          <a:p>
            <a:r>
              <a:rPr lang="ru-RU" sz="2600" dirty="0"/>
              <a:t>• В.Ардов «</a:t>
            </a:r>
            <a:r>
              <a:rPr lang="ru-RU" sz="2600" dirty="0" err="1"/>
              <a:t>Огнехвостик</a:t>
            </a:r>
            <a:r>
              <a:rPr lang="ru-RU" sz="2600" dirty="0"/>
              <a:t>»</a:t>
            </a:r>
          </a:p>
          <a:p>
            <a:r>
              <a:rPr lang="ru-RU" sz="2600" dirty="0"/>
              <a:t>• </a:t>
            </a:r>
            <a:r>
              <a:rPr lang="ru-RU" sz="2600" dirty="0" err="1"/>
              <a:t>О.Бедарев</a:t>
            </a:r>
            <a:r>
              <a:rPr lang="ru-RU" sz="2600" dirty="0"/>
              <a:t> «Если бы»</a:t>
            </a:r>
          </a:p>
        </p:txBody>
      </p:sp>
    </p:spTree>
    <p:extLst>
      <p:ext uri="{BB962C8B-B14F-4D97-AF65-F5344CB8AC3E}">
        <p14:creationId xmlns:p14="http://schemas.microsoft.com/office/powerpoint/2010/main" val="421713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79739-F686-8F46-A4F9-E5D090962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20" y="-159084"/>
            <a:ext cx="10131425" cy="1830137"/>
          </a:xfrm>
        </p:spPr>
        <p:txBody>
          <a:bodyPr/>
          <a:lstStyle/>
          <a:p>
            <a:r>
              <a:rPr lang="ru-RU" b="1" dirty="0"/>
              <a:t>Безопасность дома</a:t>
            </a:r>
            <a:r>
              <a:rPr lang="ru-RU" b="1"/>
              <a:t>. Порядок</a:t>
            </a:r>
            <a:r>
              <a:rPr lang="ru-RU" b="1" dirty="0"/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1D154D-70F1-624D-B0C8-A713B634C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0789" y="952499"/>
            <a:ext cx="8488947" cy="6420977"/>
          </a:xfrm>
        </p:spPr>
        <p:txBody>
          <a:bodyPr/>
          <a:lstStyle/>
          <a:p>
            <a:r>
              <a:rPr lang="ru-RU" sz="2000" dirty="0"/>
              <a:t>М. Александрова « Что взяла - клади на место»</a:t>
            </a:r>
          </a:p>
          <a:p>
            <a:r>
              <a:rPr lang="ru-RU" sz="2000" dirty="0"/>
              <a:t>Е. </a:t>
            </a:r>
            <a:r>
              <a:rPr lang="ru-RU" sz="2000" dirty="0" err="1"/>
              <a:t>Благинина</a:t>
            </a:r>
            <a:r>
              <a:rPr lang="ru-RU" sz="2000" dirty="0"/>
              <a:t> « Проходите, поглядите»</a:t>
            </a:r>
          </a:p>
          <a:p>
            <a:r>
              <a:rPr lang="ru-RU" sz="2000" dirty="0"/>
              <a:t>Братья Гримм «Волк и семеро козлят»</a:t>
            </a:r>
          </a:p>
          <a:p>
            <a:r>
              <a:rPr lang="ru-RU" sz="2000" dirty="0"/>
              <a:t>О. Вакса « Твоя безопасность»</a:t>
            </a:r>
          </a:p>
          <a:p>
            <a:r>
              <a:rPr lang="ru-RU" sz="2000" dirty="0"/>
              <a:t>Г. </a:t>
            </a:r>
            <a:r>
              <a:rPr lang="ru-RU" sz="2000" dirty="0" err="1"/>
              <a:t>Цвилюк</a:t>
            </a:r>
            <a:r>
              <a:rPr lang="ru-RU" sz="2000" dirty="0"/>
              <a:t> « Азы безопасности:книга для детей и родителей»</a:t>
            </a:r>
          </a:p>
          <a:p>
            <a:r>
              <a:rPr lang="ru-RU" sz="2000" dirty="0"/>
              <a:t>Ю. Соколова « Правила безопасности»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C34221-A96F-4C48-BBB3-927CBD8FC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336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ная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AWJJH2MPE6E2-17446855-4853</_dlc_DocId>
    <_dlc_DocIdUrl xmlns="4a252ca3-5a62-4c1c-90a6-29f4710e47f8">
      <Url>http://edu-sps.koiro.local/Kostroma_EDU/Mdou_ds76/_layouts/15/DocIdRedir.aspx?ID=AWJJH2MPE6E2-17446855-4853</Url>
      <Description>AWJJH2MPE6E2-17446855-4853</Description>
    </_dlc_DocIdUrl>
  </documentManagement>
</p:properties>
</file>

<file path=customXml/itemProps1.xml><?xml version="1.0" encoding="utf-8"?>
<ds:datastoreItem xmlns:ds="http://schemas.openxmlformats.org/officeDocument/2006/customXml" ds:itemID="{95D1331B-C573-452C-BCAE-B61B04A2B783}"/>
</file>

<file path=customXml/itemProps2.xml><?xml version="1.0" encoding="utf-8"?>
<ds:datastoreItem xmlns:ds="http://schemas.openxmlformats.org/officeDocument/2006/customXml" ds:itemID="{BA971509-1C98-4B3F-A2E1-129665B6F494}"/>
</file>

<file path=customXml/itemProps3.xml><?xml version="1.0" encoding="utf-8"?>
<ds:datastoreItem xmlns:ds="http://schemas.openxmlformats.org/officeDocument/2006/customXml" ds:itemID="{5DB164E2-4BF5-4575-97BA-D6F448768AD3}"/>
</file>

<file path=customXml/itemProps4.xml><?xml version="1.0" encoding="utf-8"?>
<ds:datastoreItem xmlns:ds="http://schemas.openxmlformats.org/officeDocument/2006/customXml" ds:itemID="{4687ADF1-8E3E-40E3-A5EC-A1E18BB262B3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6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Небесная</vt:lpstr>
      <vt:lpstr>БЕЗОПАСНОСТЬ Художественная литература для детей</vt:lpstr>
      <vt:lpstr>Наше здоровье. Гигиена</vt:lpstr>
      <vt:lpstr>Пожарная безопасность</vt:lpstr>
      <vt:lpstr>Безопасное поведение на природе</vt:lpstr>
      <vt:lpstr>Безопасность на дороге</vt:lpstr>
      <vt:lpstr>Безопасность дома. Порядок.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Художественная литература для детей</dc:title>
  <dc:creator>lesnikova.s1976@yandex.ru</dc:creator>
  <cp:lastModifiedBy>lesnikova.s1976@yandex.ru</cp:lastModifiedBy>
  <cp:revision>2</cp:revision>
  <dcterms:created xsi:type="dcterms:W3CDTF">2020-04-19T14:43:22Z</dcterms:created>
  <dcterms:modified xsi:type="dcterms:W3CDTF">2020-04-19T16:40:26Z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  <property fmtid="{D5CDD505-2E9C-101B-9397-08002B2CF9AE}" pid="3" name="_dlc_DocIdItemGuid">
    <vt:lpwstr>b4feef6b-5c59-440d-a458-55ae6d870a79</vt:lpwstr>
  </property>
</Properties>
</file>