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35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8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6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42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0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12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1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11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3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3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6DBF-E0F3-4E14-AC54-51C2E36133F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C27AF-B194-4A24-AD60-D5E46CA6F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3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ds04.infourok.ru/uploads/ex/047b/0006cec2-b9d92d22/1/640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2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ДЕНЬ ПОБЕДЫ\материал\9 мая\ЮЛЯ\Дети-герои\cFwfjPBil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" y="0"/>
            <a:ext cx="91386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349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пользователь\Desktop\ДЕНЬ ПОБЕДЫ\материал\9 мая\ЮЛЯ\Дети-герои\Hr2gFqwXTW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86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пользователь\Desktop\ДЕНЬ ПОБЕДЫ\материал\9 мая\ЮЛЯ\Дети-герои\JRMfLKzoJu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08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пользователь\Desktop\ДЕНЬ ПОБЕДЫ\материал\9 мая\ЮЛЯ\Дети-герои\Qwl3PHBgDd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7" y="7640"/>
            <a:ext cx="9146557" cy="6863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59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пользователь\Desktop\ДЕНЬ ПОБЕДЫ\материал\9 мая\ЮЛЯ\Дети-герои\SnJpYX5SZ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46"/>
            <a:ext cx="9117568" cy="684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25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пользователь\Desktop\ДЕНЬ ПОБЕДЫ\материал\9 мая\ЮЛЯ\Дети-герои\WWdwH_ITdK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" y="35170"/>
            <a:ext cx="9091816" cy="682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968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пользователь\Desktop\ДЕНЬ ПОБЕДЫ\материал\9 мая\ЮЛЯ\Дети-герои\x8M0zrFpWm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94"/>
            <a:ext cx="9110040" cy="683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42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пользователь\Desktop\ДЕНЬ ПОБЕДЫ\материал\9 мая\ЮЛЯ\Дети-герои\Z61yxVhBB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" y="13110"/>
            <a:ext cx="9121213" cy="684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964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AWJJH2MPE6E2-17446855-5248</_dlc_DocId>
    <_dlc_DocIdUrl xmlns="4a252ca3-5a62-4c1c-90a6-29f4710e47f8">
      <Url>http://xn--44-6kcadhwnl3cfdx.xn--p1ai/Kostroma_EDU/Mdou_ds76/_layouts/15/DocIdRedir.aspx?ID=AWJJH2MPE6E2-17446855-5248</Url>
      <Description>AWJJH2MPE6E2-17446855-5248</Description>
    </_dlc_DocIdUrl>
  </documentManagement>
</p:properties>
</file>

<file path=customXml/itemProps1.xml><?xml version="1.0" encoding="utf-8"?>
<ds:datastoreItem xmlns:ds="http://schemas.openxmlformats.org/officeDocument/2006/customXml" ds:itemID="{1BB7BF9B-1814-434C-9986-6DFE228AA100}"/>
</file>

<file path=customXml/itemProps2.xml><?xml version="1.0" encoding="utf-8"?>
<ds:datastoreItem xmlns:ds="http://schemas.openxmlformats.org/officeDocument/2006/customXml" ds:itemID="{84AF1C18-A6BF-415D-B242-4F592771CDAD}"/>
</file>

<file path=customXml/itemProps3.xml><?xml version="1.0" encoding="utf-8"?>
<ds:datastoreItem xmlns:ds="http://schemas.openxmlformats.org/officeDocument/2006/customXml" ds:itemID="{0EA1B045-77F5-4B6B-B0A6-F0EA71B250D4}"/>
</file>

<file path=customXml/itemProps4.xml><?xml version="1.0" encoding="utf-8"?>
<ds:datastoreItem xmlns:ds="http://schemas.openxmlformats.org/officeDocument/2006/customXml" ds:itemID="{906BB6B3-2BEA-46FF-8D0E-F180CB89B347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2020-04-24T12:27:46Z</dcterms:created>
  <dcterms:modified xsi:type="dcterms:W3CDTF">2020-04-24T12:55:31Z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fefa75ce-ca62-4f1d-a25e-6abe6d252ced</vt:lpwstr>
  </property>
</Properties>
</file>