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8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7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8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0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7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7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54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1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ACDE-72F4-46EF-BFAB-61D9C37C2BB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D8A1-C448-4AEE-B3EE-61D5B273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8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ДЕНЬ ПОБЕДЫ\материал\ОРУЖИЕ ПОБЕДЫ\RjHK8woKe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23875"/>
            <a:ext cx="813435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7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ДЕНЬ ПОБЕДЫ\материал\ОРУЖИЕ ПОБЕДЫ\jFmnW3_ay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9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ДЕНЬ ПОБЕДЫ\материал\ОРУЖИЕ ПОБЕДЫ\lA_LT6TkL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9525"/>
            <a:ext cx="9525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ДЕНЬ ПОБЕДЫ\материал\ОРУЖИЕ ПОБЕДЫ\M18RkCI5U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"/>
            <a:ext cx="9525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4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ользователь\Desktop\ДЕНЬ ПОБЕДЫ\материал\ОРУЖИЕ ПОБЕДЫ\N4KRaKmOT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66688"/>
            <a:ext cx="9525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2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ДЕНЬ ПОБЕДЫ\материал\ОРУЖИЕ ПОБЕДЫ\QGsi9ea0D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23813"/>
            <a:ext cx="9525000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3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ДЕНЬ ПОБЕДЫ\материал\ОРУЖИЕ ПОБЕДЫ\TkcVWPYZy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23813"/>
            <a:ext cx="95250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5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ДЕНЬ ПОБЕДЫ\материал\ОРУЖИЕ ПОБЕДЫ\uyPLO8PJk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9050"/>
            <a:ext cx="9525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2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ДЕНЬ ПОБЕДЫ\материал\ОРУЖИЕ ПОБЕДЫ\YwSwZqeJ8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9525"/>
            <a:ext cx="9525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6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ДЕНЬ ПОБЕДЫ\материал\ОРУЖИЕ ПОБЕДЫ\ZVhznfT9U1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3338"/>
            <a:ext cx="9525000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38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AWJJH2MPE6E2-17446855-5309</_dlc_DocId>
    <_dlc_DocIdUrl xmlns="4a252ca3-5a62-4c1c-90a6-29f4710e47f8">
      <Url>http://xn--44-6kcadhwnl3cfdx.xn--p1ai/Kostroma_EDU/Mdou_ds76/_layouts/15/DocIdRedir.aspx?ID=AWJJH2MPE6E2-17446855-5309</Url>
      <Description>AWJJH2MPE6E2-17446855-5309</Description>
    </_dlc_DocIdUrl>
  </documentManagement>
</p:properties>
</file>

<file path=customXml/itemProps1.xml><?xml version="1.0" encoding="utf-8"?>
<ds:datastoreItem xmlns:ds="http://schemas.openxmlformats.org/officeDocument/2006/customXml" ds:itemID="{19FA6944-A679-4265-A7D2-2B4998CA46C1}"/>
</file>

<file path=customXml/itemProps2.xml><?xml version="1.0" encoding="utf-8"?>
<ds:datastoreItem xmlns:ds="http://schemas.openxmlformats.org/officeDocument/2006/customXml" ds:itemID="{F9E098F8-6FAB-44FD-B313-2DCA338E3577}"/>
</file>

<file path=customXml/itemProps3.xml><?xml version="1.0" encoding="utf-8"?>
<ds:datastoreItem xmlns:ds="http://schemas.openxmlformats.org/officeDocument/2006/customXml" ds:itemID="{17E07EEC-8F4D-45EB-817C-6F1D1761B782}"/>
</file>

<file path=customXml/itemProps4.xml><?xml version="1.0" encoding="utf-8"?>
<ds:datastoreItem xmlns:ds="http://schemas.openxmlformats.org/officeDocument/2006/customXml" ds:itemID="{69052520-97CB-455E-8003-33B2BD3FC91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2020-04-27T14:14:50Z</dcterms:created>
  <dcterms:modified xsi:type="dcterms:W3CDTF">2020-04-27T14:17:02Z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2ef7b368-92b7-4f6c-9ce3-936b05603ba1</vt:lpwstr>
  </property>
</Properties>
</file>