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2" r:id="rId11"/>
    <p:sldId id="273" r:id="rId12"/>
    <p:sldId id="266" r:id="rId13"/>
    <p:sldId id="267" r:id="rId14"/>
    <p:sldId id="274" r:id="rId15"/>
    <p:sldId id="275" r:id="rId16"/>
    <p:sldId id="276" r:id="rId17"/>
    <p:sldId id="277" r:id="rId18"/>
    <p:sldId id="278" r:id="rId19"/>
    <p:sldId id="279" r:id="rId20"/>
    <p:sldId id="268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 Пискарёв" initials="ВП" lastIdx="3" clrIdx="0">
    <p:extLst>
      <p:ext uri="{19B8F6BF-5375-455C-9EA6-DF929625EA0E}">
        <p15:presenceInfo xmlns:p15="http://schemas.microsoft.com/office/powerpoint/2012/main" userId="489250c9ec4d0dd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3" autoAdjust="0"/>
    <p:restoredTop sz="94660"/>
  </p:normalViewPr>
  <p:slideViewPr>
    <p:cSldViewPr snapToGrid="0">
      <p:cViewPr varScale="1">
        <p:scale>
          <a:sx n="40" d="100"/>
          <a:sy n="40" d="100"/>
        </p:scale>
        <p:origin x="95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32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47.jpg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7280" y="758953"/>
            <a:ext cx="10058400" cy="1863932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65683" y="2622885"/>
            <a:ext cx="8085222" cy="3777915"/>
          </a:xfrm>
        </p:spPr>
        <p:txBody>
          <a:bodyPr>
            <a:normAutofit fontScale="77500" lnSpcReduction="20000"/>
          </a:bodyPr>
          <a:lstStyle/>
          <a:p>
            <a:r>
              <a:rPr lang="ru-RU" sz="40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КаКАЯ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ОНА БЫЛА?</a:t>
            </a:r>
          </a:p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(История в фотографиях)</a:t>
            </a:r>
          </a:p>
          <a:p>
            <a:endParaRPr lang="ru-RU" dirty="0"/>
          </a:p>
          <a:p>
            <a:endParaRPr lang="ru-RU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ДНЮ ПОБЕДЫ ПОСВЯЩАЕТСЯ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(составитель педагог-психолог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Пискарева М.В., МАДОУ д/с № 76, </a:t>
            </a:r>
          </a:p>
          <a:p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Костромы)</a:t>
            </a:r>
          </a:p>
          <a:p>
            <a:endParaRPr lang="ru-RU" sz="4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E5A72491-BC47-4985-9181-3308DA373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6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80"/>
    </mc:Choice>
    <mc:Fallback xmlns="">
      <p:transition spd="slow" advTm="3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48712-7746-48FB-8EA7-0FCCB69F6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900 дней блокадного Ленинграда</a:t>
            </a:r>
          </a:p>
        </p:txBody>
      </p:sp>
      <p:pic>
        <p:nvPicPr>
          <p:cNvPr id="4" name="Объект 3" descr="Изображение выглядит как фотография, люди, мужчин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920ED829-79A2-498C-A033-A7F4E1D9D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6729" r="679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3FBEC9BF-EC43-4028-A0B3-4F336BE72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23"/>
    </mc:Choice>
    <mc:Fallback xmlns="">
      <p:transition spd="slow" advTm="45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21">
            <a:extLst>
              <a:ext uri="{FF2B5EF4-FFF2-40B4-BE49-F238E27FC236}">
                <a16:creationId xmlns:a16="http://schemas.microsoft.com/office/drawing/2014/main" id="{15627614-0421-44C9-BA45-98C62DB30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A95CF63B-42D2-437D-AF2A-6C97E4CAD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25">
            <a:extLst>
              <a:ext uri="{FF2B5EF4-FFF2-40B4-BE49-F238E27FC236}">
                <a16:creationId xmlns:a16="http://schemas.microsoft.com/office/drawing/2014/main" id="{42D988CC-1BCA-4015-B859-258C2B79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27">
            <a:extLst>
              <a:ext uri="{FF2B5EF4-FFF2-40B4-BE49-F238E27FC236}">
                <a16:creationId xmlns:a16="http://schemas.microsoft.com/office/drawing/2014/main" id="{DF1705A9-C729-4BAE-A0A9-BAC44BE19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1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29">
            <a:extLst>
              <a:ext uri="{FF2B5EF4-FFF2-40B4-BE49-F238E27FC236}">
                <a16:creationId xmlns:a16="http://schemas.microsoft.com/office/drawing/2014/main" id="{C580EDAA-6647-44DA-903E-7089932FB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C6317-64ED-42DF-9B02-63B8E671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ВОЙНА - </a:t>
            </a:r>
            <a:r>
              <a:rPr lang="en-US" sz="4400" dirty="0" err="1">
                <a:solidFill>
                  <a:srgbClr val="FFFFFF"/>
                </a:solidFill>
              </a:rPr>
              <a:t>это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br>
              <a:rPr lang="ru-RU" sz="4400" dirty="0">
                <a:solidFill>
                  <a:srgbClr val="FFFFFF"/>
                </a:solidFill>
              </a:rPr>
            </a:br>
            <a:r>
              <a:rPr lang="en-US" sz="4400" dirty="0">
                <a:solidFill>
                  <a:srgbClr val="FFFFFF"/>
                </a:solidFill>
              </a:rPr>
              <a:t>1 418 </a:t>
            </a:r>
            <a:br>
              <a:rPr lang="en-US" sz="4400" dirty="0">
                <a:solidFill>
                  <a:srgbClr val="FFFFFF"/>
                </a:solidFill>
              </a:rPr>
            </a:br>
            <a:r>
              <a:rPr lang="en-US" sz="4400" dirty="0" err="1">
                <a:solidFill>
                  <a:srgbClr val="FFFFFF"/>
                </a:solidFill>
              </a:rPr>
              <a:t>бессонных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дней</a:t>
            </a:r>
            <a:r>
              <a:rPr lang="en-US" sz="4400" dirty="0">
                <a:solidFill>
                  <a:srgbClr val="FFFFFF"/>
                </a:solidFill>
              </a:rPr>
              <a:t> и </a:t>
            </a:r>
            <a:r>
              <a:rPr lang="en-US" sz="4400" dirty="0" err="1">
                <a:solidFill>
                  <a:srgbClr val="FFFFFF"/>
                </a:solidFill>
              </a:rPr>
              <a:t>ночей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50" name="Rectangle 31">
            <a:extLst>
              <a:ext uri="{FF2B5EF4-FFF2-40B4-BE49-F238E27FC236}">
                <a16:creationId xmlns:a16="http://schemas.microsoft.com/office/drawing/2014/main" id="{98028315-3FF8-4D34-8D01-73B0A46161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Объект 3" descr="Изображение выглядит как внешний, мальчик, мужчина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DA9FC987-56AA-4EC5-8F45-DF880CD98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9058" r="4730" b="-3"/>
          <a:stretch/>
        </p:blipFill>
        <p:spPr>
          <a:xfrm>
            <a:off x="4965290" y="321732"/>
            <a:ext cx="3645088" cy="3674848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человек, здание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04FB9F70-4900-4F1B-975A-95A5EE12CA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683" r="1" b="24919"/>
          <a:stretch/>
        </p:blipFill>
        <p:spPr>
          <a:xfrm>
            <a:off x="8778534" y="321732"/>
            <a:ext cx="3065409" cy="2108201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ешний, здание, человек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DFF7A32-F8DE-4760-8769-4ED45CC5E9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40" r="3" b="3"/>
          <a:stretch/>
        </p:blipFill>
        <p:spPr>
          <a:xfrm>
            <a:off x="8788410" y="2590800"/>
            <a:ext cx="3078579" cy="3835895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человек, трав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00FADC88-05C5-43C5-B240-7F1F0D38C3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18" r="3" b="3"/>
          <a:stretch/>
        </p:blipFill>
        <p:spPr>
          <a:xfrm>
            <a:off x="4965290" y="4157448"/>
            <a:ext cx="3645088" cy="2302337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E67EC07D-C118-4B05-BE9E-1F51A7F25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4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60"/>
    </mc:Choice>
    <mc:Fallback xmlns="">
      <p:transition spd="slow" advTm="3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16" y="286603"/>
            <a:ext cx="11591700" cy="71220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судьбы Детей войны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318344" y="998806"/>
            <a:ext cx="2799313" cy="294014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868017" y="998806"/>
            <a:ext cx="3066599" cy="35591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1840" y="998806"/>
            <a:ext cx="5401994" cy="509250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id="{D501B413-48B2-41EE-A6F8-8D90853057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60"/>
    </mc:Choice>
    <mc:Fallback xmlns="">
      <p:transition spd="slow" advTm="18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313" y="385078"/>
            <a:ext cx="11849686" cy="588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 войны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67286" y="1744394"/>
            <a:ext cx="4248443" cy="4473526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8609428" y="1744394"/>
            <a:ext cx="3582571" cy="447352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578" y="1744394"/>
            <a:ext cx="4332850" cy="4440506"/>
          </a:xfrm>
          <a:prstGeom prst="rect">
            <a:avLst/>
          </a:prstGeom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B66DF022-7FD4-4A9D-A9D8-645F94B8BC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37"/>
    </mc:Choice>
    <mc:Fallback xmlns="">
      <p:transition spd="slow" advTm="89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D0316A2-0ED4-49A6-A1BA-E0EF58833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Герой Советсткого Союза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7A45AF5-6903-4BF8-8060-87C999508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3578087"/>
            <a:ext cx="3659246" cy="15544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cap="all" spc="200">
                <a:latin typeface="+mj-lt"/>
              </a:rPr>
              <a:t>221 Героев Советского Союза, родившихся или проживающих на территории Костромской области</a:t>
            </a:r>
          </a:p>
        </p:txBody>
      </p:sp>
      <p:pic>
        <p:nvPicPr>
          <p:cNvPr id="10" name="Объект 9" descr="Изображение выглядит как красный, сидит, стол, большой&#10;&#10;Автоматически созданное описание">
            <a:extLst>
              <a:ext uri="{FF2B5EF4-FFF2-40B4-BE49-F238E27FC236}">
                <a16:creationId xmlns:a16="http://schemas.microsoft.com/office/drawing/2014/main" id="{7E8ECEF8-4B62-422B-A9ED-A7DEFE0D9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367" r="-2" b="-2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id="{1F6DA7F4-1FAA-49A0-8459-0FF3841754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1"/>
    </mc:Choice>
    <mc:Fallback xmlns="">
      <p:transition spd="slow" advTm="2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532F9-9C31-451B-8E97-92CE33C5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/>
              <a:t>Беленогов </a:t>
            </a:r>
            <a:br>
              <a:rPr lang="ru-RU"/>
            </a:br>
            <a:r>
              <a:rPr lang="ru-RU"/>
              <a:t>Юрий Сергеевич</a:t>
            </a:r>
            <a:br>
              <a:rPr lang="ru-RU"/>
            </a:br>
            <a:r>
              <a:rPr lang="ru-RU"/>
              <a:t>(10.07.1923 – 02.09.1943 гг.)</a:t>
            </a:r>
            <a:br>
              <a:rPr lang="ru-RU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3E3874B-10FD-4702-A5CF-B911174ADB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4241" y="2971801"/>
            <a:ext cx="2406317" cy="337912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332E4E8D-5F5E-4B0B-AE9F-B5CEB5F88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F02E83-A0A2-4730-99BF-C091D4987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268" y="-48126"/>
            <a:ext cx="5242732" cy="48126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760982-AAE0-42A9-A280-9E3A9B38C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355" y="594359"/>
            <a:ext cx="3200400" cy="22222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9EB8E2-6CDD-48C2-AC58-E8F58A4919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641" y="4041410"/>
            <a:ext cx="4923816" cy="2816589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id="{85E58041-A182-40E8-BFB4-54D5F8246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4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40"/>
    </mc:Choice>
    <mc:Fallback xmlns="">
      <p:transition spd="slow" advTm="119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6D718-FB87-4732-9BFE-EB3E15ECB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Смирнов Юрий Васильевич</a:t>
            </a:r>
            <a:br>
              <a:rPr lang="ru-RU" dirty="0"/>
            </a:br>
            <a:r>
              <a:rPr lang="ru-RU" dirty="0"/>
              <a:t>(02.09.1925 – 25.06.1944 гг.)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DD292D5-64D2-43DD-8DD0-D47971AE7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199" y="2926080"/>
            <a:ext cx="2438402" cy="337912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034AE36-D1C3-4327-8F8A-C7A320914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Смирнов Юрий Васильевич</a:t>
            </a:r>
            <a:br>
              <a:rPr lang="ru-RU" dirty="0"/>
            </a:br>
            <a:r>
              <a:rPr lang="ru-RU" dirty="0"/>
              <a:t>(02.09.1925 – 25.06.1944 гг.)</a:t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F510D9-CF97-4B0E-A167-8827207F27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599" y="0"/>
            <a:ext cx="2666667" cy="42952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5337CC-8E02-4E36-9084-8E0BC097A2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8720" y="1357163"/>
            <a:ext cx="5243280" cy="5394959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2B02C748-7BFC-46E6-9084-4EAA11D72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0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02"/>
    </mc:Choice>
    <mc:Fallback xmlns="">
      <p:transition spd="slow" advTm="11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CA062-3CEA-494C-8432-E73D28802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Смирнов Юрий Васильевич</a:t>
            </a:r>
            <a:br>
              <a:rPr lang="ru-RU" dirty="0"/>
            </a:br>
            <a:r>
              <a:rPr lang="ru-RU" dirty="0"/>
              <a:t>(02.09.1925 – 25.06.1944 гг.)</a:t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CC8E8B-D167-4BDF-B7CC-1AED630C0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199" y="2971801"/>
            <a:ext cx="2438402" cy="337912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13BDFE2-30F4-4520-94F3-B7A1DA797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6FEACE-02AE-4DCD-BE7D-354A794C6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598" y="4162926"/>
            <a:ext cx="8153401" cy="26589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5A0308-C2F6-4D40-84EE-7F580A3FF6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2" y="-12031"/>
            <a:ext cx="3657597" cy="40486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78CA97-6CED-4192-996E-A70CAB8A9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598" y="-48125"/>
            <a:ext cx="4495801" cy="20453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30820C-A98E-4FA6-9EB8-3D2CEED64D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620" y="1870910"/>
            <a:ext cx="4395520" cy="2165685"/>
          </a:xfrm>
          <a:prstGeom prst="rect">
            <a:avLst/>
          </a:prstGeom>
        </p:spPr>
      </p:pic>
      <p:pic>
        <p:nvPicPr>
          <p:cNvPr id="14" name="Звук 13">
            <a:hlinkClick r:id="" action="ppaction://media"/>
            <a:extLst>
              <a:ext uri="{FF2B5EF4-FFF2-40B4-BE49-F238E27FC236}">
                <a16:creationId xmlns:a16="http://schemas.microsoft.com/office/drawing/2014/main" id="{86680CF1-502F-4369-A063-4D290B2B0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2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74"/>
    </mc:Choice>
    <mc:Fallback xmlns="">
      <p:transition spd="slow" advTm="8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63E1E-AFCF-43BF-8300-0C52F99A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076652"/>
          </a:xfrm>
        </p:spPr>
        <p:txBody>
          <a:bodyPr>
            <a:normAutofit fontScale="90000"/>
          </a:bodyPr>
          <a:lstStyle/>
          <a:p>
            <a:r>
              <a:rPr lang="ru-RU" dirty="0"/>
              <a:t>Голубков Алексей Константинович</a:t>
            </a:r>
            <a:br>
              <a:rPr lang="ru-RU" dirty="0"/>
            </a:br>
            <a:r>
              <a:rPr lang="ru-RU" dirty="0"/>
              <a:t>(24.03.1912 -от 24.03.1945 гг.)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300B53B-C76B-4F72-9D99-5F2BDA4BA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7937" y="2926079"/>
            <a:ext cx="2638926" cy="3379125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23CCA89-284C-4441-9668-15B3D0B32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671011"/>
            <a:ext cx="3200400" cy="394635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94103F-D515-4B92-9CF4-2B7369C19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8337" y="0"/>
            <a:ext cx="3392905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0BB5D4-8590-44F2-BF10-6EA5A295D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8632" y="0"/>
            <a:ext cx="510213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A21E1669-815A-4573-9AEE-2BD629576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25"/>
    </mc:Choice>
    <mc:Fallback xmlns="">
      <p:transition spd="slow" advTm="86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E21919-EBAC-4A80-AF8A-23FCBC798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582" y="3266694"/>
            <a:ext cx="5926836" cy="3246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FBE71-E44A-4E6F-99EA-6D5924AB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Соколов Анатолий Иванович</a:t>
            </a:r>
            <a:br>
              <a:rPr lang="ru-RU" dirty="0"/>
            </a:br>
            <a:r>
              <a:rPr lang="ru-RU" dirty="0"/>
              <a:t>(05.11.1913-18.08.1985 гг.)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834ACB7-6A4D-4800-907B-22C023166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149442" y="594359"/>
            <a:ext cx="3200401" cy="5257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8B83F0-5D70-4CA3-A47E-EAEA8DE71B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945329"/>
            <a:ext cx="3181451" cy="337912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F6E06CD-D623-4A26-84DC-B431F1C4E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6565E0-51DC-42A8-94C1-1CBFB2D01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844" y="594358"/>
            <a:ext cx="4842156" cy="5257800"/>
          </a:xfrm>
          <a:prstGeom prst="rect">
            <a:avLst/>
          </a:prstGeom>
        </p:spPr>
      </p:pic>
      <p:pic>
        <p:nvPicPr>
          <p:cNvPr id="18" name="Звук 17">
            <a:hlinkClick r:id="" action="ppaction://media"/>
            <a:extLst>
              <a:ext uri="{FF2B5EF4-FFF2-40B4-BE49-F238E27FC236}">
                <a16:creationId xmlns:a16="http://schemas.microsoft.com/office/drawing/2014/main" id="{19A32F0B-6084-48B2-9FC2-9C397F788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08"/>
    </mc:Choice>
    <mc:Fallback xmlns="">
      <p:transition spd="slow" advTm="93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Объект 3" descr="Изображение выглядит как снимок экрана, еда&#10;&#10;Автоматически созданное описание">
            <a:extLst>
              <a:ext uri="{FF2B5EF4-FFF2-40B4-BE49-F238E27FC236}">
                <a16:creationId xmlns:a16="http://schemas.microsoft.com/office/drawing/2014/main" id="{C96C0940-DCE2-42D6-843D-CEBAB31AFD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63346" y="905933"/>
            <a:ext cx="6697312" cy="5039728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FE93C605-618F-4732-97A0-6C99CBBBF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93"/>
    </mc:Choice>
    <mc:Fallback xmlns="">
      <p:transition spd="slow" advTm="4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60319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народ победитель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1378634"/>
            <a:ext cx="6203852" cy="5479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206" y="1378635"/>
            <a:ext cx="5706794" cy="5479364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E235CA97-3BE5-4694-B10A-3557C07B2E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20"/>
    </mc:Choice>
    <mc:Fallback xmlns="">
      <p:transition spd="slow" advTm="6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86603"/>
            <a:ext cx="8382000" cy="932597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седины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219200"/>
            <a:ext cx="8382000" cy="5638800"/>
          </a:xfrm>
          <a:prstGeom prst="rect">
            <a:avLst/>
          </a:prstGeom>
        </p:spPr>
      </p:pic>
      <p:pic>
        <p:nvPicPr>
          <p:cNvPr id="9" name="Звук 8">
            <a:hlinkClick r:id="" action="ppaction://media"/>
            <a:extLst>
              <a:ext uri="{FF2B5EF4-FFF2-40B4-BE49-F238E27FC236}">
                <a16:creationId xmlns:a16="http://schemas.microsoft.com/office/drawing/2014/main" id="{66711899-EC72-4A3E-A786-2A8449324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16"/>
    </mc:Choice>
    <mc:Fallback xmlns="">
      <p:transition spd="slow" advTm="11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565" y="286603"/>
            <a:ext cx="11648661" cy="853084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Слава героям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43" y="1139687"/>
            <a:ext cx="6069539" cy="50755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3722" y="1139687"/>
            <a:ext cx="6122504" cy="5075583"/>
          </a:xfrm>
          <a:prstGeom prst="rect">
            <a:avLst/>
          </a:prstGeom>
        </p:spPr>
      </p:pic>
      <p:pic>
        <p:nvPicPr>
          <p:cNvPr id="8" name="Звук 7">
            <a:hlinkClick r:id="" action="ppaction://media"/>
            <a:extLst>
              <a:ext uri="{FF2B5EF4-FFF2-40B4-BE49-F238E27FC236}">
                <a16:creationId xmlns:a16="http://schemas.microsoft.com/office/drawing/2014/main" id="{BA16F467-39B8-4E54-81EE-3EB90A9E3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30"/>
    </mc:Choice>
    <mc:Fallback xmlns="">
      <p:transition spd="slow" advTm="96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1002" y="286603"/>
            <a:ext cx="8679765" cy="61372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Мирный день в Москве, 21 июня 1941 года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003" y="1041009"/>
            <a:ext cx="8679765" cy="5816991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54E85215-50F1-4623-BDBB-89E3989CC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31"/>
    </mc:Choice>
    <mc:Fallback xmlns="">
      <p:transition spd="slow" advTm="24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152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 5">
            <a:hlinkClick r:id="" action="ppaction://media"/>
            <a:extLst>
              <a:ext uri="{FF2B5EF4-FFF2-40B4-BE49-F238E27FC236}">
                <a16:creationId xmlns:a16="http://schemas.microsoft.com/office/drawing/2014/main" id="{7C17599E-A6EC-4301-8CD7-1761CE1E7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25"/>
    </mc:Choice>
    <mc:Fallback xmlns="">
      <p:transition spd="slow" advTm="87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152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Звук 6">
            <a:hlinkClick r:id="" action="ppaction://media"/>
            <a:extLst>
              <a:ext uri="{FF2B5EF4-FFF2-40B4-BE49-F238E27FC236}">
                <a16:creationId xmlns:a16="http://schemas.microsoft.com/office/drawing/2014/main" id="{ACC5C28C-F547-4EC1-A1F6-E07A83216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6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21"/>
    </mc:Choice>
    <mc:Fallback xmlns="">
      <p:transition spd="slow" advTm="10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152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39E0AC6E-E2BC-4CDC-B5CE-A25A91C9B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77"/>
    </mc:Choice>
    <mc:Fallback xmlns="">
      <p:transition spd="slow" advTm="47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57" y="1"/>
            <a:ext cx="7554686" cy="11538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Москва. Люди прятались в метро во время бомбежек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57" y="1328056"/>
            <a:ext cx="7554686" cy="5529943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id="{1B2A8451-B31B-4E80-A9ED-9CBB041B0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8"/>
    </mc:Choice>
    <mc:Fallback xmlns="">
      <p:transition spd="slow" advTm="1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0174" y="286603"/>
            <a:ext cx="10095506" cy="8000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готовились к обороне города Москвы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97281" y="2252869"/>
            <a:ext cx="4640910" cy="357808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149009" y="2252869"/>
            <a:ext cx="5006671" cy="3578088"/>
          </a:xfr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6E9CA15C-CAF9-46F6-8290-0D5AC5A6C8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6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9"/>
    </mc:Choice>
    <mc:Fallback xmlns="">
      <p:transition spd="slow" advTm="12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66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панфиловцев. Мы помним их подвиг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96963" y="1775792"/>
            <a:ext cx="4938712" cy="393593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18238" y="1775792"/>
            <a:ext cx="4937125" cy="3933255"/>
          </a:xfrm>
        </p:spPr>
      </p:pic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id="{BC211F51-8625-4938-8887-DD580922C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7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1"/>
    </mc:Choice>
    <mc:Fallback xmlns="">
      <p:transition spd="slow" advTm="30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Ретро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8B5E3A7E5CBAA1428F07751968B0CD6B" ma:contentTypeVersion="49" ma:contentTypeDescription="Создание документа." ma:contentTypeScope="" ma:versionID="303b5ed19ac2e5adfe7187f2316cad7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1153093c964433108f50878cc9bfbd9b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AWJJH2MPE6E2-17446855-5591</_dlc_DocId>
    <_dlc_DocIdUrl xmlns="4a252ca3-5a62-4c1c-90a6-29f4710e47f8">
      <Url>http://edu-sps.koiro.local/Kostroma_EDU/Mdou_ds76/_layouts/15/DocIdRedir.aspx?ID=AWJJH2MPE6E2-17446855-5591</Url>
      <Description>AWJJH2MPE6E2-17446855-5591</Description>
    </_dlc_DocIdUrl>
  </documentManagement>
</p:properties>
</file>

<file path=customXml/itemProps1.xml><?xml version="1.0" encoding="utf-8"?>
<ds:datastoreItem xmlns:ds="http://schemas.openxmlformats.org/officeDocument/2006/customXml" ds:itemID="{473A36DB-BB33-41B3-BCB4-6DDE1AD1B38D}"/>
</file>

<file path=customXml/itemProps2.xml><?xml version="1.0" encoding="utf-8"?>
<ds:datastoreItem xmlns:ds="http://schemas.openxmlformats.org/officeDocument/2006/customXml" ds:itemID="{AE704007-3DD2-43A6-9099-6B4FDBF017B7}"/>
</file>

<file path=customXml/itemProps3.xml><?xml version="1.0" encoding="utf-8"?>
<ds:datastoreItem xmlns:ds="http://schemas.openxmlformats.org/officeDocument/2006/customXml" ds:itemID="{01E174AA-7F1C-4396-8068-77EB1FABD1CC}"/>
</file>

<file path=customXml/itemProps4.xml><?xml version="1.0" encoding="utf-8"?>
<ds:datastoreItem xmlns:ds="http://schemas.openxmlformats.org/officeDocument/2006/customXml" ds:itemID="{E7CEA489-1C26-4D2B-A763-1B282249F6FF}"/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174</Words>
  <Application>Microsoft Office PowerPoint</Application>
  <PresentationFormat>Широкоэкранный</PresentationFormat>
  <Paragraphs>28</Paragraphs>
  <Slides>22</Slides>
  <Notes>0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Calibri</vt:lpstr>
      <vt:lpstr>Calibri Light</vt:lpstr>
      <vt:lpstr>Times New Roman</vt:lpstr>
      <vt:lpstr>Ретро</vt:lpstr>
      <vt:lpstr>ВЕЛИКАЯ ОТЕЧЕСТВЕННАЯ ВОЙНА</vt:lpstr>
      <vt:lpstr>Презентация PowerPoint</vt:lpstr>
      <vt:lpstr>Мирный день в Москве, 21 июня 1941 года</vt:lpstr>
      <vt:lpstr>Презентация PowerPoint</vt:lpstr>
      <vt:lpstr>Презентация PowerPoint</vt:lpstr>
      <vt:lpstr>Презентация PowerPoint</vt:lpstr>
      <vt:lpstr>Москва. Люди прятались в метро во время бомбежек</vt:lpstr>
      <vt:lpstr>Так готовились к обороне города Москвы</vt:lpstr>
      <vt:lpstr>28 панфиловцев. Мы помним их подвиг</vt:lpstr>
      <vt:lpstr>900 дней блокадного Ленинграда</vt:lpstr>
      <vt:lpstr>ВОЙНА - это  1 418  бессонных дней и ночей</vt:lpstr>
      <vt:lpstr>Разные судьбы Детей войны</vt:lpstr>
      <vt:lpstr>Дети  войны</vt:lpstr>
      <vt:lpstr>Герой Советсткого Союза</vt:lpstr>
      <vt:lpstr>Беленогов  Юрий Сергеевич (10.07.1923 – 02.09.1943 гг.) </vt:lpstr>
      <vt:lpstr>Смирнов Юрий Васильевич (02.09.1925 – 25.06.1944 гг.) </vt:lpstr>
      <vt:lpstr>Смирнов Юрий Васильевич (02.09.1925 – 25.06.1944 гг.) </vt:lpstr>
      <vt:lpstr>Голубков Алексей Константинович (24.03.1912 -от 24.03.1945 гг.) </vt:lpstr>
      <vt:lpstr>Соколов Анатолий Иванович (05.11.1913-18.08.1985 гг.)</vt:lpstr>
      <vt:lpstr>Мы народ победитель</vt:lpstr>
      <vt:lpstr>Праздник седины</vt:lpstr>
      <vt:lpstr>Слава героям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ОТЕЧЕСТВЕННАЯ ВОЙНА</dc:title>
  <dc:creator>Влад Пискарёв</dc:creator>
  <cp:lastModifiedBy>Влад Пискарёв</cp:lastModifiedBy>
  <cp:revision>26</cp:revision>
  <dcterms:created xsi:type="dcterms:W3CDTF">2020-03-26T16:47:32Z</dcterms:created>
  <dcterms:modified xsi:type="dcterms:W3CDTF">2020-05-04T20:47:38Z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0x0101008B5E3A7E5CBAA1428F07751968B0CD6B</vt:lpwstr>
  </property>
  <property fmtid="{D5CDD505-2E9C-101B-9397-08002B2CF9AE}" pid="3" name="_dlc_DocIdItemGuid">
    <vt:lpwstr>d86dea1a-040e-4a21-86ca-354f636e4507</vt:lpwstr>
  </property>
</Properties>
</file>