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0" r:id="rId4"/>
    <p:sldId id="261" r:id="rId5"/>
    <p:sldId id="257" r:id="rId6"/>
    <p:sldId id="262" r:id="rId7"/>
    <p:sldId id="259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ransition spd="slow">
    <p:push dir="u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59C02A-FF90-5E41-A467-F8A8A19F55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К теме:Насекомые.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094FAF-524C-2245-A55C-DAC0F6B61C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2-я мл. группа</a:t>
            </a:r>
          </a:p>
        </p:txBody>
      </p:sp>
    </p:spTree>
    <p:extLst>
      <p:ext uri="{BB962C8B-B14F-4D97-AF65-F5344CB8AC3E}">
        <p14:creationId xmlns:p14="http://schemas.microsoft.com/office/powerpoint/2010/main" val="342847452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CB89F-DD95-A842-A4E7-881E0518C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Загадки по теме: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B773CB-D0CB-0D4C-93E5-1FDD805CA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665" y="70576"/>
            <a:ext cx="4564631" cy="6456745"/>
          </a:xfrm>
          <a:prstGeom prst="rect">
            <a:avLst/>
          </a:prstGeom>
        </p:spPr>
      </p:pic>
      <p:pic>
        <p:nvPicPr>
          <p:cNvPr id="21" name="Объект 20">
            <a:extLst>
              <a:ext uri="{FF2B5EF4-FFF2-40B4-BE49-F238E27FC236}">
                <a16:creationId xmlns:a16="http://schemas.microsoft.com/office/drawing/2014/main" id="{51084881-D196-A348-8214-DA936C009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4977" y="2377592"/>
            <a:ext cx="4564632" cy="387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8710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26F435-B88B-8F43-9C7C-9AAFF5157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68" y="0"/>
            <a:ext cx="8596668" cy="1320800"/>
          </a:xfrm>
        </p:spPr>
        <p:txBody>
          <a:bodyPr/>
          <a:lstStyle/>
          <a:p>
            <a:r>
              <a:rPr lang="ru-RU" dirty="0" err="1"/>
              <a:t>Пальчиковая</a:t>
            </a:r>
            <a:r>
              <a:rPr lang="ru-RU" dirty="0"/>
              <a:t> гимнастика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D91AE2-CB50-8D46-8DC4-8AA35005E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529" y="1816678"/>
            <a:ext cx="6715892" cy="415534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4663663-E483-D048-9B1D-42E1EEB40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14" y="1477066"/>
            <a:ext cx="3411055" cy="4834567"/>
          </a:xfrm>
          <a:prstGeom prst="rect">
            <a:avLst/>
          </a:prstGeom>
        </p:spPr>
      </p:pic>
      <p:sp>
        <p:nvSpPr>
          <p:cNvPr id="22" name="Объект 21">
            <a:extLst>
              <a:ext uri="{FF2B5EF4-FFF2-40B4-BE49-F238E27FC236}">
                <a16:creationId xmlns:a16="http://schemas.microsoft.com/office/drawing/2014/main" id="{DC72C44F-1846-E046-A73D-14E5E1CA9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7113" y="3945417"/>
            <a:ext cx="8596668" cy="388077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396403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BD7B52-C786-EE44-9E00-14C49BC08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Артикуляционная гимнастика</a:t>
            </a:r>
          </a:p>
        </p:txBody>
      </p:sp>
      <p:pic>
        <p:nvPicPr>
          <p:cNvPr id="5" name="Объект 7">
            <a:extLst>
              <a:ext uri="{FF2B5EF4-FFF2-40B4-BE49-F238E27FC236}">
                <a16:creationId xmlns:a16="http://schemas.microsoft.com/office/drawing/2014/main" id="{5327CBBA-18B0-BD4F-90B0-BC53B71EE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0751" y="1930400"/>
            <a:ext cx="5175249" cy="38814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A5E62F-FFD3-B74C-8756-E34ACCD52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732" y="2192262"/>
            <a:ext cx="4257985" cy="319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5882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56AEF3-6689-1343-9608-9F81821F8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159148"/>
            <a:ext cx="8596668" cy="1320800"/>
          </a:xfrm>
        </p:spPr>
        <p:txBody>
          <a:bodyPr/>
          <a:lstStyle/>
          <a:p>
            <a:r>
              <a:rPr lang="ru-RU" dirty="0"/>
              <a:t>Художественная литература: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9AFCBC-1F08-914F-A5E1-07B3E4316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907143"/>
            <a:ext cx="9785047" cy="5791709"/>
          </a:xfrm>
        </p:spPr>
        <p:txBody>
          <a:bodyPr>
            <a:normAutofit/>
          </a:bodyPr>
          <a:lstStyle/>
          <a:p>
            <a:r>
              <a:rPr lang="ru-RU" sz="2200" dirty="0">
                <a:solidFill>
                  <a:srgbClr val="333333"/>
                </a:solidFill>
                <a:latin typeface="HelveticaNeue"/>
              </a:rPr>
              <a:t> Г. Х. Андерсен «Дюймовочка»</a:t>
            </a:r>
          </a:p>
          <a:p>
            <a:r>
              <a:rPr lang="ru-RU" sz="2200" dirty="0">
                <a:solidFill>
                  <a:srgbClr val="333333"/>
                </a:solidFill>
                <a:latin typeface="HelveticaNeue"/>
              </a:rPr>
              <a:t> К. Чуковский «Муха-Цокотуха», « </a:t>
            </a:r>
            <a:r>
              <a:rPr lang="ru-RU" sz="2200" dirty="0" err="1">
                <a:solidFill>
                  <a:srgbClr val="333333"/>
                </a:solidFill>
                <a:latin typeface="HelveticaNeue"/>
              </a:rPr>
              <a:t>Тараканище</a:t>
            </a:r>
            <a:r>
              <a:rPr lang="ru-RU" sz="2200" dirty="0">
                <a:solidFill>
                  <a:srgbClr val="333333"/>
                </a:solidFill>
                <a:latin typeface="HelveticaNeue"/>
              </a:rPr>
              <a:t>»</a:t>
            </a:r>
          </a:p>
          <a:p>
            <a:r>
              <a:rPr lang="ru-RU" sz="2200" dirty="0">
                <a:solidFill>
                  <a:srgbClr val="333333"/>
                </a:solidFill>
                <a:latin typeface="HelveticaNeue"/>
              </a:rPr>
              <a:t> </a:t>
            </a:r>
            <a:r>
              <a:rPr lang="ru-RU" sz="2200" dirty="0" err="1">
                <a:solidFill>
                  <a:srgbClr val="333333"/>
                </a:solidFill>
                <a:latin typeface="HelveticaNeue"/>
              </a:rPr>
              <a:t>В.Сутеев</a:t>
            </a:r>
            <a:r>
              <a:rPr lang="ru-RU" sz="2200" dirty="0">
                <a:solidFill>
                  <a:srgbClr val="333333"/>
                </a:solidFill>
                <a:latin typeface="HelveticaNeue"/>
              </a:rPr>
              <a:t> «Под грибом»</a:t>
            </a:r>
          </a:p>
          <a:p>
            <a:r>
              <a:rPr lang="ru-RU" sz="2200" dirty="0">
                <a:solidFill>
                  <a:srgbClr val="333333"/>
                </a:solidFill>
                <a:latin typeface="HelveticaNeue"/>
              </a:rPr>
              <a:t> Г. </a:t>
            </a:r>
            <a:r>
              <a:rPr lang="ru-RU" sz="2200" dirty="0" err="1">
                <a:solidFill>
                  <a:srgbClr val="333333"/>
                </a:solidFill>
                <a:latin typeface="HelveticaNeue"/>
              </a:rPr>
              <a:t>Скребицкий</a:t>
            </a:r>
            <a:r>
              <a:rPr lang="ru-RU" sz="2200" dirty="0">
                <a:solidFill>
                  <a:srgbClr val="333333"/>
                </a:solidFill>
                <a:latin typeface="HelveticaNeue"/>
              </a:rPr>
              <a:t> «Счастливый жучок»</a:t>
            </a:r>
          </a:p>
          <a:p>
            <a:r>
              <a:rPr lang="ru-RU" sz="2200" dirty="0">
                <a:solidFill>
                  <a:srgbClr val="333333"/>
                </a:solidFill>
                <a:latin typeface="HelveticaNeue"/>
              </a:rPr>
              <a:t> басня Крылова «Стрекоза и муравей»</a:t>
            </a:r>
          </a:p>
          <a:p>
            <a:r>
              <a:rPr lang="ru-RU" sz="2200" dirty="0">
                <a:solidFill>
                  <a:srgbClr val="333333"/>
                </a:solidFill>
                <a:latin typeface="HelveticaNeue"/>
              </a:rPr>
              <a:t>Майк </a:t>
            </a:r>
            <a:r>
              <a:rPr lang="ru-RU" sz="2200" dirty="0" err="1">
                <a:solidFill>
                  <a:srgbClr val="333333"/>
                </a:solidFill>
                <a:latin typeface="HelveticaNeue"/>
              </a:rPr>
              <a:t>Анвин</a:t>
            </a:r>
            <a:r>
              <a:rPr lang="ru-RU" sz="2200" dirty="0">
                <a:solidFill>
                  <a:srgbClr val="333333"/>
                </a:solidFill>
                <a:latin typeface="HelveticaNeue"/>
              </a:rPr>
              <a:t> « Кто живёт у нас на даче. Букашки»</a:t>
            </a:r>
          </a:p>
          <a:p>
            <a:r>
              <a:rPr lang="ru-RU" sz="2200" dirty="0">
                <a:solidFill>
                  <a:srgbClr val="333333"/>
                </a:solidFill>
                <a:latin typeface="HelveticaNeue"/>
              </a:rPr>
              <a:t>И. Пивоварова « Паучок и лунный свет»</a:t>
            </a:r>
          </a:p>
          <a:p>
            <a:r>
              <a:rPr lang="ru-RU" sz="2200" dirty="0">
                <a:solidFill>
                  <a:srgbClr val="333333"/>
                </a:solidFill>
                <a:latin typeface="HelveticaNeue"/>
              </a:rPr>
              <a:t>В. Бианки « Репортаж со стадиона « </a:t>
            </a:r>
            <a:r>
              <a:rPr lang="ru-RU" sz="2200" dirty="0" err="1">
                <a:solidFill>
                  <a:srgbClr val="333333"/>
                </a:solidFill>
                <a:latin typeface="HelveticaNeue"/>
              </a:rPr>
              <a:t>Жукамо</a:t>
            </a:r>
            <a:r>
              <a:rPr lang="ru-RU" sz="2200" dirty="0">
                <a:solidFill>
                  <a:srgbClr val="333333"/>
                </a:solidFill>
                <a:latin typeface="HelveticaNeue"/>
              </a:rPr>
              <a:t>» и другие лесные истории», « Приключения муравьишка»</a:t>
            </a:r>
          </a:p>
          <a:p>
            <a:r>
              <a:rPr lang="ru-RU" sz="2200" dirty="0">
                <a:solidFill>
                  <a:srgbClr val="333333"/>
                </a:solidFill>
                <a:latin typeface="HelveticaNeue"/>
              </a:rPr>
              <a:t>А. Барто « Жук», « Мы не заметили жука»</a:t>
            </a:r>
          </a:p>
          <a:p>
            <a:r>
              <a:rPr lang="ru-RU" sz="2200" dirty="0">
                <a:solidFill>
                  <a:srgbClr val="333333"/>
                </a:solidFill>
                <a:latin typeface="HelveticaNeue"/>
              </a:rPr>
              <a:t>А. Усачёв « Божья коровка»</a:t>
            </a:r>
          </a:p>
          <a:p>
            <a:r>
              <a:rPr lang="ru-RU" sz="2200" dirty="0">
                <a:solidFill>
                  <a:srgbClr val="333333"/>
                </a:solidFill>
                <a:latin typeface="HelveticaNeue"/>
              </a:rPr>
              <a:t>Н. Кончаловская « Сказ про муравья и великана»</a:t>
            </a:r>
          </a:p>
          <a:p>
            <a:endParaRPr lang="ru-RU" sz="2200" dirty="0">
              <a:solidFill>
                <a:srgbClr val="333333"/>
              </a:solidFill>
              <a:latin typeface="HelveticaNeue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253501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1E13F-2ECC-3646-B894-ED7F94E58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Мультфильмы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58D4B2-5835-5F4C-A8CF-73E969C5D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/>
              <a:t>Под грибом</a:t>
            </a:r>
          </a:p>
          <a:p>
            <a:r>
              <a:rPr lang="ru-RU" sz="2400" dirty="0"/>
              <a:t>Пчела Майя</a:t>
            </a:r>
          </a:p>
          <a:p>
            <a:r>
              <a:rPr lang="ru-RU" sz="2400" dirty="0"/>
              <a:t>Муха Цокотуха</a:t>
            </a:r>
          </a:p>
          <a:p>
            <a:r>
              <a:rPr lang="ru-RU" sz="2400" dirty="0"/>
              <a:t>Винни- Пух ( советский)</a:t>
            </a:r>
          </a:p>
          <a:p>
            <a:r>
              <a:rPr lang="ru-RU" sz="2400" dirty="0"/>
              <a:t>Дюймовочка</a:t>
            </a:r>
          </a:p>
          <a:p>
            <a:r>
              <a:rPr lang="ru-RU" sz="2400" dirty="0" err="1"/>
              <a:t>Тараканище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802953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11354F-835F-F749-9E76-7E2525865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Рекомендации к прослушиванию: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F3D3B3-F584-7641-860F-6B8F786E1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HelveticaNeue"/>
              </a:rPr>
              <a:t> Н. Римский-Корсаков «Полёт шмеля»</a:t>
            </a:r>
          </a:p>
          <a:p>
            <a:r>
              <a:rPr lang="ru-RU" sz="2000" dirty="0">
                <a:solidFill>
                  <a:srgbClr val="333333"/>
                </a:solidFill>
                <a:latin typeface="HelveticaNeue"/>
              </a:rPr>
              <a:t>П. Чайковского «Вальс цветов»</a:t>
            </a:r>
          </a:p>
          <a:p>
            <a:r>
              <a:rPr lang="ru-RU" sz="2000" dirty="0">
                <a:solidFill>
                  <a:srgbClr val="333333"/>
                </a:solidFill>
                <a:latin typeface="HelveticaNeue"/>
              </a:rPr>
              <a:t> </a:t>
            </a:r>
            <a:r>
              <a:rPr lang="ru-RU" sz="2000" dirty="0" err="1">
                <a:solidFill>
                  <a:srgbClr val="333333"/>
                </a:solidFill>
                <a:latin typeface="HelveticaNeue"/>
              </a:rPr>
              <a:t>Майкапар</a:t>
            </a:r>
            <a:r>
              <a:rPr lang="ru-RU" sz="2000" dirty="0">
                <a:solidFill>
                  <a:srgbClr val="333333"/>
                </a:solidFill>
                <a:latin typeface="HelveticaNeue"/>
              </a:rPr>
              <a:t> «Мотылёк», «Вальс»</a:t>
            </a:r>
          </a:p>
          <a:p>
            <a:r>
              <a:rPr lang="ru-RU" sz="2000" dirty="0">
                <a:solidFill>
                  <a:srgbClr val="333333"/>
                </a:solidFill>
                <a:latin typeface="HelveticaNeue"/>
              </a:rPr>
              <a:t> </a:t>
            </a:r>
            <a:r>
              <a:rPr lang="ru-RU" sz="2000" dirty="0" err="1">
                <a:solidFill>
                  <a:srgbClr val="333333"/>
                </a:solidFill>
                <a:latin typeface="HelveticaNeue"/>
              </a:rPr>
              <a:t>Д.Жученко</a:t>
            </a:r>
            <a:r>
              <a:rPr lang="ru-RU" sz="2000" dirty="0">
                <a:solidFill>
                  <a:srgbClr val="333333"/>
                </a:solidFill>
                <a:latin typeface="HelveticaNeue"/>
              </a:rPr>
              <a:t> «Две гусеницы разговаривают»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6395761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B5E3A7E5CBAA1428F07751968B0CD6B" ma:contentTypeVersion="49" ma:contentTypeDescription="Создание документа." ma:contentTypeScope="" ma:versionID="303b5ed19ac2e5adfe7187f2316cad78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1153093c964433108f50878cc9bfbd9b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AWJJH2MPE6E2-17446855-5768</_dlc_DocId>
    <_dlc_DocIdUrl xmlns="4a252ca3-5a62-4c1c-90a6-29f4710e47f8">
      <Url>http://edu-sps.koiro.local/Kostroma_EDU/Mdou_ds76/_layouts/15/DocIdRedir.aspx?ID=AWJJH2MPE6E2-17446855-5768</Url>
      <Description>AWJJH2MPE6E2-17446855-5768</Description>
    </_dlc_DocIdUrl>
  </documentManagement>
</p:properties>
</file>

<file path=customXml/itemProps1.xml><?xml version="1.0" encoding="utf-8"?>
<ds:datastoreItem xmlns:ds="http://schemas.openxmlformats.org/officeDocument/2006/customXml" ds:itemID="{DDC1709B-C03E-4018-B4A4-D87F0BCAF4A0}"/>
</file>

<file path=customXml/itemProps2.xml><?xml version="1.0" encoding="utf-8"?>
<ds:datastoreItem xmlns:ds="http://schemas.openxmlformats.org/officeDocument/2006/customXml" ds:itemID="{EB8D4627-CDDE-4E61-9CB6-147E4693C48E}"/>
</file>

<file path=customXml/itemProps3.xml><?xml version="1.0" encoding="utf-8"?>
<ds:datastoreItem xmlns:ds="http://schemas.openxmlformats.org/officeDocument/2006/customXml" ds:itemID="{4A87CFAF-8FBD-4212-9624-3B5E07F3AC26}"/>
</file>

<file path=customXml/itemProps4.xml><?xml version="1.0" encoding="utf-8"?>
<ds:datastoreItem xmlns:ds="http://schemas.openxmlformats.org/officeDocument/2006/customXml" ds:itemID="{D124CAA4-EBD6-48D3-AEC6-B7D0793B72AE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7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Аспект</vt:lpstr>
      <vt:lpstr>К теме:Насекомые. </vt:lpstr>
      <vt:lpstr>Загадки по теме:</vt:lpstr>
      <vt:lpstr>Пальчиковая гимнастика</vt:lpstr>
      <vt:lpstr>Артикуляционная гимнастика</vt:lpstr>
      <vt:lpstr>Художественная литература:</vt:lpstr>
      <vt:lpstr>Мультфильмы</vt:lpstr>
      <vt:lpstr>Рекомендации к прослушиванию: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 теме:Насекомые. </dc:title>
  <dc:creator>lesnikova.s1976@yandex.ru</dc:creator>
  <cp:lastModifiedBy>lesnikova.s1976@yandex.ru</cp:lastModifiedBy>
  <cp:revision>1</cp:revision>
  <dcterms:created xsi:type="dcterms:W3CDTF">2020-05-12T10:18:49Z</dcterms:created>
  <dcterms:modified xsi:type="dcterms:W3CDTF">2020-05-12T11:35:05Z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0x0101008B5E3A7E5CBAA1428F07751968B0CD6B</vt:lpwstr>
  </property>
  <property fmtid="{D5CDD505-2E9C-101B-9397-08002B2CF9AE}" pid="3" name="_dlc_DocIdItemGuid">
    <vt:lpwstr>b43bd9f4-20db-4651-beea-321968e757ba</vt:lpwstr>
  </property>
</Properties>
</file>