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74" r:id="rId7"/>
    <p:sldId id="262" r:id="rId8"/>
    <p:sldId id="273" r:id="rId9"/>
    <p:sldId id="264" r:id="rId10"/>
    <p:sldId id="282" r:id="rId11"/>
    <p:sldId id="283" r:id="rId12"/>
    <p:sldId id="275" r:id="rId13"/>
    <p:sldId id="272" r:id="rId14"/>
    <p:sldId id="277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98" autoAdjust="0"/>
  </p:normalViewPr>
  <p:slideViewPr>
    <p:cSldViewPr>
      <p:cViewPr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D8E8-1D15-46CB-A36E-0F2A86CFBF09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1CC2-3EF7-4F0A-B33D-BF4217913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5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4CE0-8EE6-41BD-B05B-DA0D13C6D924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История создания транспорта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Затем появился первый в мире трамвай.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История Москвы в картинках Старые карты Москвы и Подмосковья % Moscow history in pictures Old maps of Moscow and environs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Вот такой трамвай  ходил по нашему городу, его тянули лошади, а назывался такой трамвай – конка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Фотографии, добавленные 16 февраля 2013 г. - СТТС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424936" cy="49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Позже появилась паровая машина.</a:t>
            </a:r>
            <a:endParaRPr lang="ru-RU" dirty="0"/>
          </a:p>
        </p:txBody>
      </p:sp>
      <p:pic>
        <p:nvPicPr>
          <p:cNvPr id="31746" name="Picture 2" descr="Из истории автомоби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5271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смену паровой машине пришёл первый автомобиль, у которого был мотор, и он заправлялся бензином. У этой машины колёса были разные: два больших задних колеса и одно маленькое переднее колесо.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Автомобиль Бэнца, купить у Yaroslav Ufimcev, цена 06 847 монет, отзывы от Yaroslav Ufimcev, фото от 25 февраля vorotila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208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Позже у машин появились двери, стёкла, но, самое главное, на колёса надели резиновые надувные шины. 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Скачать Старинные автомобили фото и описание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392488" cy="5112568"/>
          </a:xfrm>
          <a:prstGeom prst="rect">
            <a:avLst/>
          </a:prstGeom>
          <a:noFill/>
        </p:spPr>
      </p:pic>
      <p:pic>
        <p:nvPicPr>
          <p:cNvPr id="33796" name="Picture 4" descr="Скачать авто, автомобиль, ретро, Другие марки, фото, обои, картинка #396495 - www.KoToFoT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32048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Менялся их внешний вид, улучшалась конструкция, возросла скорость движения, машины стали более удобными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Фотографии Astermius.io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92476" cy="5184576"/>
          </a:xfrm>
          <a:prstGeom prst="rect">
            <a:avLst/>
          </a:prstGeom>
          <a:noFill/>
        </p:spPr>
      </p:pic>
      <p:pic>
        <p:nvPicPr>
          <p:cNvPr id="36868" name="Picture 4" descr="Ретро автомоби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24847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современные автомобили, которые встречаются на улицах нашего города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Skoda SuperB - Фото Шкода, Обои Шкода, Шкода Картинки, Автомобили Шкода, #8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4248472" cy="2664296"/>
          </a:xfrm>
          <a:prstGeom prst="rect">
            <a:avLst/>
          </a:prstGeom>
          <a:noFill/>
        </p:spPr>
      </p:pic>
      <p:pic>
        <p:nvPicPr>
          <p:cNvPr id="37892" name="Picture 4" descr="Ford, прототип, авто, машины, автомобили, фото, обои, картинка #12272656 - a-matat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320480" cy="4819650"/>
          </a:xfrm>
          <a:prstGeom prst="rect">
            <a:avLst/>
          </a:prstGeom>
          <a:noFill/>
        </p:spPr>
      </p:pic>
      <p:pic>
        <p:nvPicPr>
          <p:cNvPr id="37894" name="Picture 6" descr="https://im1-tub-ru.yandex.net/i?id=d361a9c85bab59ae67152c0b495cc48c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4320480" cy="2736304"/>
          </a:xfrm>
          <a:prstGeom prst="rect">
            <a:avLst/>
          </a:prstGeom>
          <a:noFill/>
        </p:spPr>
      </p:pic>
      <p:pic>
        <p:nvPicPr>
          <p:cNvPr id="37896" name="Picture 8" descr="Топ-10 наименьших двигателей, доступных в современных автомо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4248472" cy="2701429"/>
          </a:xfrm>
          <a:prstGeom prst="rect">
            <a:avLst/>
          </a:prstGeom>
          <a:noFill/>
        </p:spPr>
      </p:pic>
      <p:pic>
        <p:nvPicPr>
          <p:cNvPr id="1026" name="Picture 2" descr="Авто - Транспорт (грузоперевозки) в Москве - ГРУЗОПЕРЕВОЗКИ ПО ВСЕЙ РОССИИ от 1т до 20т, так же СБОРНЫЕ ГРУЗЫ - 8(925)780-12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933056"/>
            <a:ext cx="439248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Чтобы перевозить грузы человек придумал телегу.</a:t>
            </a:r>
            <a:endParaRPr lang="ru-RU" dirty="0"/>
          </a:p>
        </p:txBody>
      </p:sp>
      <p:pic>
        <p:nvPicPr>
          <p:cNvPr id="4" name="Содержимое 3" descr="http://prizmaschastya.com/wp-content/uploads/2013/10/waggon-sHD-3-750x5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>
                <a:latin typeface="Arial" pitchFamily="34" charset="0"/>
                <a:cs typeface="Arial" pitchFamily="34" charset="0"/>
              </a:rPr>
              <a:t>Сбил из досок деревянный ящик, приладил колёса, впряг в телегу лошадь и стал перевозить грузы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Фото мужика в необычной телеге, фотографии лошадей в деревн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5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Сани - зимняя повозка на полозьях. </a:t>
            </a:r>
            <a:endParaRPr lang="ru-RU" dirty="0"/>
          </a:p>
        </p:txBody>
      </p:sp>
      <p:pic>
        <p:nvPicPr>
          <p:cNvPr id="4" name="Содержимое 3" descr="Дорожная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84887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80920" cy="108012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Зимой на телеге было холодно, снег засыпал человека, дождь мочил одежду. И человек решил сделать над телегой крышу из плотной ткани или из шкур животного</a:t>
            </a:r>
            <a:r>
              <a:rPr lang="ru-RU" sz="3200" dirty="0" smtClean="0"/>
              <a:t>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Зимаков Е.В. - Конный транспор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34064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Получилась хорошая повозка для перевозки груза и людей.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Сюжетно-ролевые игры - Игрульки24 интернет магазин игрушек, мягкие игрушки, детские игрушки, игрушки куп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68072" cy="5310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9168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Карета была легче и изящнее телеги и повозки. Она состояла из кабины, в которой сидели пассажиры. Высокие колёса легко передвигались по улицам города и по дорогам.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Формула Счастья - свадебное агентство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64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Управлял каретой кучер, сидящий на облучке. Четырёхколёсные, закрытые, они могли перевозить людей, их вещи: багаж, почту.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Извозный промысел в викторианском Лондоне &quot; Шерлок Паб - концептуальный пивной па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06489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Пролетка - легкий открытый четырехколесный экипаж</a:t>
            </a:r>
            <a:endParaRPr lang="ru-RU" dirty="0"/>
          </a:p>
        </p:txBody>
      </p:sp>
      <p:pic>
        <p:nvPicPr>
          <p:cNvPr id="4" name="Содержимое 3" descr="Истории Петербурга- я.р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9928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AWJJH2MPE6E2-17446855-4554</_dlc_DocId>
    <_dlc_DocIdUrl xmlns="4a252ca3-5a62-4c1c-90a6-29f4710e47f8">
      <Url>http://edu-sps.koiro.local/Kostroma_EDU/Mdou_ds76/_layouts/15/DocIdRedir.aspx?ID=AWJJH2MPE6E2-17446855-4554</Url>
      <Description>AWJJH2MPE6E2-17446855-4554</Description>
    </_dlc_DocIdUrl>
  </documentManagement>
</p:properties>
</file>

<file path=customXml/itemProps1.xml><?xml version="1.0" encoding="utf-8"?>
<ds:datastoreItem xmlns:ds="http://schemas.openxmlformats.org/officeDocument/2006/customXml" ds:itemID="{8F3ABC20-07F5-4B95-9B7E-927B1492169A}"/>
</file>

<file path=customXml/itemProps2.xml><?xml version="1.0" encoding="utf-8"?>
<ds:datastoreItem xmlns:ds="http://schemas.openxmlformats.org/officeDocument/2006/customXml" ds:itemID="{423490ED-D8E4-4FBC-AF69-ED4707D99FAA}"/>
</file>

<file path=customXml/itemProps3.xml><?xml version="1.0" encoding="utf-8"?>
<ds:datastoreItem xmlns:ds="http://schemas.openxmlformats.org/officeDocument/2006/customXml" ds:itemID="{3261B801-3D9E-449D-B0D4-A13895E8CB78}"/>
</file>

<file path=customXml/itemProps4.xml><?xml version="1.0" encoding="utf-8"?>
<ds:datastoreItem xmlns:ds="http://schemas.openxmlformats.org/officeDocument/2006/customXml" ds:itemID="{18D0DF9B-7295-4DF4-B6BE-B7E70CFE733C}"/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244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История создания транспорта</vt:lpstr>
      <vt:lpstr>Чтобы перевозить грузы человек придумал телегу.</vt:lpstr>
      <vt:lpstr>Сбил из досок деревянный ящик, приладил колёса, впряг в телегу лошадь и стал перевозить грузы.</vt:lpstr>
      <vt:lpstr>Сани - зимняя повозка на полозьях. </vt:lpstr>
      <vt:lpstr>Зимой на телеге было холодно, снег засыпал человека, дождь мочил одежду. И человек решил сделать над телегой крышу из плотной ткани или из шкур животного. </vt:lpstr>
      <vt:lpstr>Получилась хорошая повозка для перевозки груза и людей. </vt:lpstr>
      <vt:lpstr>Карета была легче и изящнее телеги и повозки. Она состояла из кабины, в которой сидели пассажиры. Высокие колёса легко передвигались по улицам города и по дорогам.</vt:lpstr>
      <vt:lpstr>Управлял каретой кучер, сидящий на облучке. Четырёхколёсные, закрытые, они могли перевозить людей, их вещи: багаж, почту.</vt:lpstr>
      <vt:lpstr>Пролетка - легкий открытый четырехколесный экипаж</vt:lpstr>
      <vt:lpstr>Затем появился первый в мире трамвай.</vt:lpstr>
      <vt:lpstr>Вот такой трамвай  ходил по нашему городу, его тянули лошади, а назывался такой трамвай – конка</vt:lpstr>
      <vt:lpstr>Позже появилась паровая машина.</vt:lpstr>
      <vt:lpstr>На смену паровой машине пришёл первый автомобиль, у которого был мотор, и он заправлялся бензином. У этой машины колёса были разные: два больших задних колеса и одно маленькое переднее колесо.</vt:lpstr>
      <vt:lpstr>Позже у машин появились двери, стёкла, но, самое главное, на колёса надели резиновые надувные шины. </vt:lpstr>
      <vt:lpstr>Менялся их внешний вид, улучшалась конструкция, возросла скорость движения, машины стали более удобными</vt:lpstr>
      <vt:lpstr>Это современные автомобили, которые встречаются на улицах нашего города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транспорта</dc:title>
  <dc:creator>ДОМ</dc:creator>
  <cp:lastModifiedBy>пользователь</cp:lastModifiedBy>
  <cp:revision>24</cp:revision>
  <dcterms:created xsi:type="dcterms:W3CDTF">2015-05-02T17:08:47Z</dcterms:created>
  <dcterms:modified xsi:type="dcterms:W3CDTF">2020-04-11T13:28:31Z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35552768-ed7f-49d9-b924-03f6d8299498</vt:lpwstr>
  </property>
</Properties>
</file>