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74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промежуточная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F-4B8E-9DDB-2CBE4076EF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формирования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промежуточная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</c:v>
                </c:pt>
                <c:pt idx="1">
                  <c:v>27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8F-4B8E-9DDB-2CBE4076EF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промежуточная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8F-4B8E-9DDB-2CBE4076EF4A}"/>
            </c:ext>
          </c:extLst>
        </c:ser>
        <c:axId val="94297088"/>
        <c:axId val="94298880"/>
      </c:barChart>
      <c:catAx>
        <c:axId val="94297088"/>
        <c:scaling>
          <c:orientation val="minMax"/>
        </c:scaling>
        <c:axPos val="b"/>
        <c:numFmt formatCode="General" sourceLinked="0"/>
        <c:tickLblPos val="nextTo"/>
        <c:crossAx val="94298880"/>
        <c:crosses val="autoZero"/>
        <c:auto val="1"/>
        <c:lblAlgn val="ctr"/>
        <c:lblOffset val="100"/>
      </c:catAx>
      <c:valAx>
        <c:axId val="94298880"/>
        <c:scaling>
          <c:orientation val="minMax"/>
        </c:scaling>
        <c:axPos val="l"/>
        <c:majorGridlines/>
        <c:numFmt formatCode="General" sourceLinked="1"/>
        <c:tickLblPos val="nextTo"/>
        <c:crossAx val="9429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98301254009894E-2"/>
          <c:y val="0.90046462942132155"/>
          <c:w val="0.9"/>
          <c:h val="9.785126291031806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67D1-B352-4CF0-A46F-DE78C69AC4BB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BE57-79E4-4C65-8669-7048AC60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VI_8866.MOV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72400" cy="221457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КАК ЭФФЕКТИВНОЕ СРЕДСТВО КОРРЕКЦИИ РЕЧЕВЫХ НАРУШЕНИЙ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85728"/>
            <a:ext cx="6400800" cy="785818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КОСТРОМЫ «ДЕТСКИЙ САД № 76»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4357694"/>
            <a:ext cx="55007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КАРАБАНОВА ГАЛИНА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DSC014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4307905" cy="288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DSC01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928670"/>
            <a:ext cx="4403730" cy="294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1143000"/>
          </a:xfrm>
        </p:spPr>
        <p:txBody>
          <a:bodyPr/>
          <a:lstStyle/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429552" cy="428628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Это массаж выполняемый самим ребёнком.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Виды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кистей и пальцев рук.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 лица и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286676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Валик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массажёр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DSC014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6"/>
            <a:ext cx="5490964" cy="368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33" b="19547"/>
          <a:stretch/>
        </p:blipFill>
        <p:spPr>
          <a:xfrm>
            <a:off x="857224" y="1857364"/>
            <a:ext cx="3474416" cy="199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358114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ложками</a:t>
            </a:r>
          </a:p>
        </p:txBody>
      </p:sp>
      <p:pic>
        <p:nvPicPr>
          <p:cNvPr id="7" name="MVI_8866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857364"/>
            <a:ext cx="7303076" cy="446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358114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Эспандер</a:t>
            </a:r>
            <a:r>
              <a:rPr lang="ru-RU" dirty="0"/>
              <a:t> </a:t>
            </a:r>
          </a:p>
        </p:txBody>
      </p:sp>
      <p:pic>
        <p:nvPicPr>
          <p:cNvPr id="5" name="Picture 2" descr="C:\Users\user\Desktop\DSC01447.JPG"/>
          <p:cNvPicPr>
            <a:picLocks noChangeAspect="1" noChangeArrowheads="1"/>
          </p:cNvPicPr>
          <p:nvPr/>
        </p:nvPicPr>
        <p:blipFill rotWithShape="1">
          <a:blip r:embed="rId3"/>
          <a:srcRect l="11229" r="10243" b="15972"/>
          <a:stretch/>
        </p:blipFill>
        <p:spPr bwMode="auto">
          <a:xfrm>
            <a:off x="786203" y="1844824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628" y="4329100"/>
            <a:ext cx="234178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39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4829" y="1713993"/>
            <a:ext cx="3591348" cy="228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785926"/>
            <a:ext cx="2426675" cy="194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589580"/>
            <a:ext cx="5044867" cy="289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67" y="1988817"/>
            <a:ext cx="346645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606005" y="3501008"/>
            <a:ext cx="4537995" cy="27855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коррекционно-развивающая программа для детей старшего дошкольного возраста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Авторы:  Г.А. Карабанова ( учитель-логопед)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М.В. Пискарёва ( педагог-психолог)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pic>
        <p:nvPicPr>
          <p:cNvPr id="11267" name="Picture 3" descr="C:\Users\user\Desktop\DSC01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4546606" cy="304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user\Desktop\DSC0147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43746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2071678"/>
          <a:ext cx="721523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857233"/>
            <a:ext cx="72152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воспитанников группы компенсирующей направленности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Адаптированный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методики Г.В.Чиркиной и О.Б.Иншаковой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46863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7286676" cy="5429288"/>
          </a:xfrm>
        </p:spPr>
        <p:txBody>
          <a:bodyPr/>
          <a:lstStyle/>
          <a:p>
            <a:pPr algn="r">
              <a:buNone/>
            </a:pPr>
            <a:endParaRPr lang="ru-RU" sz="3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будем учить сегодня так, как учили вчера,  мы украдём </a:t>
            </a:r>
          </a:p>
          <a:p>
            <a:pPr algn="r">
              <a:buNone/>
            </a:pP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наших детей завтра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user\Desktop\00b49d91aa1bd27b5ea306435fdf2927d6f9b15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928671"/>
            <a:ext cx="42148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358114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повышение качества коррекционной работы с воспитанниками посредством использования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>
              <a:buNone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роанализировать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научно-методическую литературу по проблеме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спользовать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для оптимизации процесса коррекции речевых нарушений.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ормализовать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моторику органов артикуляции и улучшить качества артикуляционных движений с помощью дифференцированного массажа.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тимулировать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речевые зоны коры головного посредством самомассажа.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овершенствовать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общую и тонкую моторику. </a:t>
            </a:r>
          </a:p>
          <a:p>
            <a:pPr lvl="0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оздать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благоприятный эмоциональный фон в коррекционно-образовательном процессе.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7286676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Практическую и научную основу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заложили выдающиеся русские физиологи:</a:t>
            </a: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И.А.Аршавский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И.П.Павлов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А.А.Ухтомский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И.М.Сеченов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35" y="1700808"/>
            <a:ext cx="1561599" cy="208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171" y="1988840"/>
            <a:ext cx="173782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361" y="2745779"/>
            <a:ext cx="1958034" cy="242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0756" y="3407332"/>
            <a:ext cx="180838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9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стимулирования здоровья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14555"/>
            <a:ext cx="5643602" cy="121444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pic>
        <p:nvPicPr>
          <p:cNvPr id="6147" name="Picture 3" descr="C:\Users\user\Desktop\DSC01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588" y="3449416"/>
            <a:ext cx="4181992" cy="280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580" y="3449416"/>
            <a:ext cx="3930472" cy="273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и упражнения</a:t>
            </a:r>
          </a:p>
          <a:p>
            <a:endParaRPr lang="ru-RU" dirty="0"/>
          </a:p>
        </p:txBody>
      </p:sp>
      <p:pic>
        <p:nvPicPr>
          <p:cNvPr id="31746" name="Picture 2" descr="C:\Users\user\Desktop\УЧИТЕЛЬ ЛОГОПЕД\фото\DSC01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928"/>
            <a:ext cx="3975102" cy="266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4417" t="7778" r="4667" b="12667"/>
          <a:stretch>
            <a:fillRect/>
          </a:stretch>
        </p:blipFill>
        <p:spPr>
          <a:xfrm>
            <a:off x="928662" y="2071678"/>
            <a:ext cx="4156710" cy="272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286676" cy="917596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28802"/>
            <a:ext cx="7286676" cy="4429156"/>
          </a:xfrm>
        </p:spPr>
        <p:txBody>
          <a:bodyPr/>
          <a:lstStyle/>
          <a:p>
            <a:r>
              <a:rPr lang="ru-RU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(рисование песком)</a:t>
            </a:r>
          </a:p>
        </p:txBody>
      </p:sp>
      <p:pic>
        <p:nvPicPr>
          <p:cNvPr id="7170" name="Picture 2" descr="C:\Users\user\Desktop\DSC00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4000528" cy="267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DSC01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3278" y="2500306"/>
            <a:ext cx="2549938" cy="38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Логопедический массаж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358114" cy="450059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Это нетрадиционный и эффективный метод коррекции звукопроизношения. Способствует нормализации произносительной стороны речи, улучшает состояние голоса, речевого дыхания, нормализует эмоциональное состояние ребёнка.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AWJJH2MPE6E2-17446855-1453</_dlc_DocId>
    <_dlc_DocIdUrl xmlns="4a252ca3-5a62-4c1c-90a6-29f4710e47f8">
      <Url>http://xn--44-6kcadhwnl3cfdx.xn--p1ai/Kostroma_EDU/Mdou_ds76/_layouts/15/DocIdRedir.aspx?ID=AWJJH2MPE6E2-17446855-1453</Url>
      <Description>AWJJH2MPE6E2-17446855-1453</Description>
    </_dlc_DocIdUrl>
  </documentManagement>
</p:properties>
</file>

<file path=customXml/itemProps1.xml><?xml version="1.0" encoding="utf-8"?>
<ds:datastoreItem xmlns:ds="http://schemas.openxmlformats.org/officeDocument/2006/customXml" ds:itemID="{BEB73A26-07F0-470A-BC79-0422705D9412}"/>
</file>

<file path=customXml/itemProps2.xml><?xml version="1.0" encoding="utf-8"?>
<ds:datastoreItem xmlns:ds="http://schemas.openxmlformats.org/officeDocument/2006/customXml" ds:itemID="{2376DD0A-ECBD-4A2E-BAFF-979D83343E73}"/>
</file>

<file path=customXml/itemProps3.xml><?xml version="1.0" encoding="utf-8"?>
<ds:datastoreItem xmlns:ds="http://schemas.openxmlformats.org/officeDocument/2006/customXml" ds:itemID="{91FED484-FE91-46F2-8218-FF765E78F2B3}"/>
</file>

<file path=customXml/itemProps4.xml><?xml version="1.0" encoding="utf-8"?>
<ds:datastoreItem xmlns:ds="http://schemas.openxmlformats.org/officeDocument/2006/customXml" ds:itemID="{F5240955-4944-4CF0-AE2D-B91DAD7EAC17}"/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244</Words>
  <Application>Microsoft Office PowerPoint</Application>
  <PresentationFormat>Экран (4:3)</PresentationFormat>
  <Paragraphs>65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ЗДОРОВЬЕСБЕРЕГАЮЩИЕ ТЕХНОЛОГИИ КАК ЭФФЕКТИВНОЕ СРЕДСТВО КОРРЕКЦИИ РЕЧЕВЫХ НАРУШЕНИЙ ДЕТЕЙ СТАРШЕГО ДОШКОЛЬНОГО ВОЗРАСТА</vt:lpstr>
      <vt:lpstr>Слайд 2</vt:lpstr>
      <vt:lpstr>Слайд 3</vt:lpstr>
      <vt:lpstr>Слайд 4</vt:lpstr>
      <vt:lpstr>Слайд 5</vt:lpstr>
      <vt:lpstr>Технологии сохранения  и стимулирования здоровья </vt:lpstr>
      <vt:lpstr>Слайд 7</vt:lpstr>
      <vt:lpstr>Коррекционные технологии</vt:lpstr>
      <vt:lpstr> Логопедический массаж  </vt:lpstr>
      <vt:lpstr>Слайд 10</vt:lpstr>
      <vt:lpstr>Самомассаж</vt:lpstr>
      <vt:lpstr>Валик - массажёр</vt:lpstr>
      <vt:lpstr>Массаж ложками</vt:lpstr>
      <vt:lpstr>Эспандер </vt:lpstr>
      <vt:lpstr>Су - джок</vt:lpstr>
      <vt:lpstr>Взаимодействие с педагогами</vt:lpstr>
      <vt:lpstr>Взаимодействие с родителями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2017-01-26T13:36:13Z</dcterms:created>
  <dcterms:modified xsi:type="dcterms:W3CDTF">2017-01-30T07:10:23Z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09fd1d7e-b19e-4f26-966c-262bfe459b6b</vt:lpwstr>
  </property>
</Properties>
</file>