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402FA-13DD-AC41-AE2F-682217F90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Полевые цветы.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DCAFA3-D5CC-804F-8BB9-4354AB747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Короткие стихи.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8AA167-E1C9-2045-8830-A59540D22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86" y="1901976"/>
            <a:ext cx="36576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56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BE1EA-5C52-A343-8AED-D5AB8728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91154" y="-116747"/>
            <a:ext cx="10364452" cy="1605094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Одуванчик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AD6C74-9E74-734D-99A8-BBF442E7F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3BDE06B-4C55-B243-A685-B6C36037422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502656" y="3095754"/>
            <a:ext cx="4121211" cy="3557640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Уронило солнце Лучик золотой.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Вырос одуванчик Первый, молодой!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У него чудесный Золотистый цвет,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Он большого солнца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Маленький портрет!  (О. Высоцкая)</a:t>
            </a:r>
            <a:endParaRPr lang="ru-RU" sz="18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9FD410-C1DC-4243-878C-341C9930D4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890D08-7D90-5B44-AC93-3210C5B48029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4D74F0-6CD6-3F48-AA00-50EFBEDF51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52A5A4B-0D70-044D-9777-D998F72E4469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8CEE6C-9358-7E48-BFE4-1E09B77CEA90}"/>
              </a:ext>
            </a:extLst>
          </p:cNvPr>
          <p:cNvSpPr txBox="1"/>
          <p:nvPr/>
        </p:nvSpPr>
        <p:spPr>
          <a:xfrm>
            <a:off x="5345634" y="2945150"/>
            <a:ext cx="44450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666666"/>
                </a:solidFill>
                <a:latin typeface="PTSans-Regular"/>
              </a:rPr>
              <a:t>Носит одуванчик</a:t>
            </a:r>
          </a:p>
          <a:p>
            <a:r>
              <a:rPr lang="ru-RU" sz="2000" dirty="0">
                <a:solidFill>
                  <a:srgbClr val="666666"/>
                </a:solidFill>
                <a:latin typeface="PTSans-Regular"/>
              </a:rPr>
              <a:t>Желтый сарафанчик.</a:t>
            </a:r>
          </a:p>
          <a:p>
            <a:r>
              <a:rPr lang="ru-RU" sz="2000" dirty="0">
                <a:solidFill>
                  <a:srgbClr val="666666"/>
                </a:solidFill>
                <a:latin typeface="PTSans-Regular"/>
              </a:rPr>
              <a:t>Подрастет – нарядится</a:t>
            </a:r>
          </a:p>
          <a:p>
            <a:r>
              <a:rPr lang="ru-RU" sz="2000" dirty="0">
                <a:solidFill>
                  <a:srgbClr val="666666"/>
                </a:solidFill>
                <a:latin typeface="PTSans-Regular"/>
              </a:rPr>
              <a:t>В беленькое платьице.</a:t>
            </a:r>
          </a:p>
          <a:p>
            <a:r>
              <a:rPr lang="ru-RU" sz="2000" dirty="0">
                <a:solidFill>
                  <a:srgbClr val="666666"/>
                </a:solidFill>
                <a:latin typeface="PTSans-Regular"/>
              </a:rPr>
              <a:t>Лёгкое, воздушное,</a:t>
            </a:r>
          </a:p>
          <a:p>
            <a:r>
              <a:rPr lang="ru-RU" sz="2000" dirty="0">
                <a:solidFill>
                  <a:srgbClr val="666666"/>
                </a:solidFill>
                <a:latin typeface="PTSans-Regular"/>
              </a:rPr>
              <a:t>Ветерку послушное</a:t>
            </a:r>
          </a:p>
          <a:p>
            <a:r>
              <a:rPr lang="ru-RU" sz="2000" dirty="0">
                <a:solidFill>
                  <a:srgbClr val="666666"/>
                </a:solidFill>
                <a:latin typeface="PTSans-Regular"/>
              </a:rPr>
              <a:t>  (Е. Серова).</a:t>
            </a:r>
            <a:endParaRPr lang="ru-RU" sz="2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3CC2955-C587-644A-AAA7-77A8F9AE3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45" y="1232984"/>
            <a:ext cx="3133178" cy="469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3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14A8B-1EE3-9D4A-8084-4E08BBA99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29322" y="264253"/>
            <a:ext cx="10364452" cy="1605094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Колокольчик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B01723-1F57-584B-B228-F706619FC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E7615D-9F7D-6841-A576-885714A8FA10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0" y="3013561"/>
            <a:ext cx="4211583" cy="3635654"/>
          </a:xfrm>
        </p:spPr>
        <p:txBody>
          <a:bodyPr/>
          <a:lstStyle/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Колокольчик — синий цвет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Ты открой нам свой секрет,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Почему ты не звенишь,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Хоть головкой шевелишь,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То от ветра клонишься,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То от солнца скроешься  (Н. Сергеева).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2A7C3E-62CA-B748-91E9-AAD73BBA2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02D80F9-3889-4D41-B425-9E3BD224767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ru-RU" dirty="0"/>
              <a:t>Н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6178A92-E52B-F841-A66A-5411B1784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8F8D4C1-FE60-EA49-BAEF-21AA60549F2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73298" y="3013561"/>
            <a:ext cx="3304928" cy="2847845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Колокольчик голубой</a:t>
            </a:r>
          </a:p>
          <a:p>
            <a:pPr algn="l"/>
            <a:r>
              <a:rPr lang="ru-RU" sz="2000" dirty="0"/>
              <a:t>Поклонился нам с тобой. </a:t>
            </a:r>
          </a:p>
          <a:p>
            <a:pPr algn="l"/>
            <a:r>
              <a:rPr lang="ru-RU" sz="2000" dirty="0"/>
              <a:t>Колокольчики- цветы очень вежливы. </a:t>
            </a:r>
          </a:p>
          <a:p>
            <a:pPr algn="l"/>
            <a:r>
              <a:rPr lang="ru-RU" sz="2000" dirty="0"/>
              <a:t>А ты? ( Е. Серова)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FDFF59-FDE5-244C-AD4F-A7F458213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583" y="1641837"/>
            <a:ext cx="3291521" cy="49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8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81F7A-3E9C-B749-8624-943A06046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0542" y="-80422"/>
            <a:ext cx="10364452" cy="160509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Иван-чай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5A45F2-E7D6-2D46-BF45-BE6F0AE63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8034A3-C627-BD40-B932-32FCC941116B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80395" y="1903781"/>
            <a:ext cx="5829321" cy="3449742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На полянке невзначай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раскраснелся иван-чай: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«Мой пурпурный цвет, друзья,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обойти никак нельзя!..»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Он раскланялся  любезно: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«Чай душистый пить полезно!»        (А.Алферова)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DA3B26-071A-1F49-AE22-8CEC1C082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352593">
            <a:off x="4823608" y="5007593"/>
            <a:ext cx="3291521" cy="576262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5860503-9812-714A-B8DA-B17F8083947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452389" y="3799719"/>
            <a:ext cx="3303351" cy="28478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E669121-0262-974C-8837-1EFE0273E1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F076340-9339-C14D-AFF6-DFDFF3AB35F5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6A71C0-900D-9446-AE2F-865960C0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512" y="1343162"/>
            <a:ext cx="3839132" cy="51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CE4DC-8037-1544-81FA-A7988392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4011" y="-75771"/>
            <a:ext cx="10364452" cy="1605094"/>
          </a:xfrm>
        </p:spPr>
        <p:txBody>
          <a:bodyPr/>
          <a:lstStyle/>
          <a:p>
            <a:r>
              <a:rPr lang="ru-RU" dirty="0"/>
              <a:t>Ромашка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11D47B-240E-E74E-B541-1379CCCC9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0BB114-16ED-074D-BD92-019D7BF65E9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61955" y="2189662"/>
            <a:ext cx="3939440" cy="4128105"/>
          </a:xfrm>
        </p:spPr>
        <p:txBody>
          <a:bodyPr>
            <a:noAutofit/>
          </a:bodyPr>
          <a:lstStyle/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Разместились белые ромашки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По лугам среди высоких трав,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Словно кто-то разбросал бумажки,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Солнышки на них нарисовав.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Приглашает колокольчик звонкий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Их собраться в полевой букет,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Но ромашки – хитрые девчонки –&lt;Только улыбаются в ответ.   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 (Г, </a:t>
            </a:r>
            <a:r>
              <a:rPr lang="ru-RU" dirty="0" err="1">
                <a:solidFill>
                  <a:srgbClr val="666666"/>
                </a:solidFill>
                <a:latin typeface="PTSans-Regular"/>
              </a:rPr>
              <a:t>Новицкая</a:t>
            </a:r>
            <a:r>
              <a:rPr lang="ru-RU" dirty="0">
                <a:solidFill>
                  <a:srgbClr val="666666"/>
                </a:solidFill>
                <a:latin typeface="PTSans-Regular"/>
              </a:rPr>
              <a:t>).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6CA76C-BE50-5040-873D-E5788C46F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F1F8D14-755F-1044-93F7-A12D1D20D40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400791" y="2367093"/>
            <a:ext cx="3303351" cy="28478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69055B2-B13A-E644-AAD2-A5DE2DEA3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2656" y="3965584"/>
            <a:ext cx="3304928" cy="576262"/>
          </a:xfrm>
        </p:spPr>
        <p:txBody>
          <a:bodyPr/>
          <a:lstStyle/>
          <a:p>
            <a:pPr algn="l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4E7D351-2076-DB4A-B42A-BE624EC3F430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601450" y="520984"/>
            <a:ext cx="4428595" cy="2847845"/>
          </a:xfrm>
        </p:spPr>
        <p:txBody>
          <a:bodyPr>
            <a:noAutofit/>
          </a:bodyPr>
          <a:lstStyle/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Расцвела в саду ромашка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Лепесточки раз и два…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Все резные кружева.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Настя в садик прибежала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И ромашку увидала,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И захлопала в ладоши: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«Ой, какой же он хороший!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Этот беленький цветочек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Пересадим мы в горшочек».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Мама ласково сказала: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«А в горшочке места мало.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Пусть растет в саду ромашка-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Белоснежная рубашка,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Здесь и солнце, и вода,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Пусть цветет в саду она! ( Л. Некрасова)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298301-4F7D-5648-9BE3-A734F45D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692" y="651182"/>
            <a:ext cx="3487168" cy="52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1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B7079-C57E-7B4C-B608-7B6C990E3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91154" y="53824"/>
            <a:ext cx="10364452" cy="1605094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Незабудка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76862B-3CE8-D649-8D6B-F11388509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7547EB-EF9F-0445-B20C-FD6B93D663E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86737" y="1658918"/>
            <a:ext cx="4243246" cy="3662987"/>
          </a:xfrm>
        </p:spPr>
        <p:txBody>
          <a:bodyPr>
            <a:noAutofit/>
          </a:bodyPr>
          <a:lstStyle/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Их видимо-невидимо,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Не сосчитаешь их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!И кто их только выдумал —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Весёлых, голубых?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Должно быть, оторвали 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От неба лоскуток,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Чуть-чуть поколдовали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И сделали цветок.</a:t>
            </a:r>
          </a:p>
          <a:p>
            <a:pPr algn="l"/>
            <a:r>
              <a:rPr lang="ru-RU" dirty="0">
                <a:solidFill>
                  <a:srgbClr val="666666"/>
                </a:solidFill>
                <a:latin typeface="PTSans-Regular"/>
              </a:rPr>
              <a:t>(Е.Серова)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DDDA8F-E7F5-3B40-A962-75465CF672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3A9D3DD-A9EE-AB42-A167-42F9D3230638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35508" y="3759784"/>
            <a:ext cx="3303351" cy="284784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CCC472C-30F0-6E48-BB4B-CBC840E17A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BC74EBA-CBAA-524A-9BD3-60623625061B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2A965A-D193-7A48-A6A4-206CB29E0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758" y="682452"/>
            <a:ext cx="3551583" cy="53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15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2B3E0-2C43-6443-B066-F4B36AE51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18964" y="21270"/>
            <a:ext cx="10364452" cy="1605094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Васильки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BD8AC9-6B95-EA48-A194-6A2E80D9D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FAA812-F1C2-8745-AC4D-12EDD35A3F5A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05589" y="1626364"/>
            <a:ext cx="4544202" cy="2847845"/>
          </a:xfrm>
        </p:spPr>
        <p:txBody>
          <a:bodyPr/>
          <a:lstStyle/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Синее небо упало на луг,</a:t>
            </a:r>
          </a:p>
          <a:p>
            <a:pPr algn="l"/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Синим-пресиним</a:t>
            </a:r>
            <a:r>
              <a:rPr lang="ru-RU" sz="1800" dirty="0">
                <a:solidFill>
                  <a:srgbClr val="666666"/>
                </a:solidFill>
                <a:latin typeface="PTSans-Regular"/>
              </a:rPr>
              <a:t> всё стало вокруг,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На лугу расцвели, у синей реки,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Как синие небо, цветки – васильки.  (Н. </a:t>
            </a:r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Маслей</a:t>
            </a:r>
            <a:r>
              <a:rPr lang="ru-RU" sz="1800" dirty="0">
                <a:solidFill>
                  <a:srgbClr val="666666"/>
                </a:solidFill>
                <a:latin typeface="PTSans-Regular"/>
              </a:rPr>
              <a:t>)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77AEF4-13BF-064B-AD66-6156E1978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A8CA71D-1E5D-FD4B-8E1C-2711F39C67D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637961" y="2943354"/>
            <a:ext cx="3303351" cy="284784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0B4DF21-F60C-7B43-8C65-8C3006DDC6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BD0445E-3F4C-D047-BC59-CC531F01592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115249" y="448108"/>
            <a:ext cx="5172863" cy="7810160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Золотое море –спеют колоски,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Среди них гуляют Травы, сорняки.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Царственные, синие среди спелой ржи,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Смелые и </a:t>
            </a:r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сильные,Встали</a:t>
            </a:r>
            <a:r>
              <a:rPr lang="ru-RU" sz="1800" dirty="0">
                <a:solidFill>
                  <a:srgbClr val="666666"/>
                </a:solidFill>
                <a:latin typeface="PTSans-Regular"/>
              </a:rPr>
              <a:t> вдоль межи.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Будто </a:t>
            </a:r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опрокинуласьС</a:t>
            </a:r>
            <a:r>
              <a:rPr lang="ru-RU" sz="1800" dirty="0">
                <a:solidFill>
                  <a:srgbClr val="666666"/>
                </a:solidFill>
                <a:latin typeface="PTSans-Regular"/>
              </a:rPr>
              <a:t> неба бирюза,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До чего ж </a:t>
            </a:r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красивыесиние</a:t>
            </a:r>
            <a:r>
              <a:rPr lang="ru-RU" sz="1800" dirty="0">
                <a:solidFill>
                  <a:srgbClr val="666666"/>
                </a:solidFill>
                <a:latin typeface="PTSans-Regular"/>
              </a:rPr>
              <a:t> глаза.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Синие беретики –взгляды глубоки —</a:t>
            </a:r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Василёчки</a:t>
            </a:r>
            <a:r>
              <a:rPr lang="ru-RU" sz="1800" dirty="0">
                <a:solidFill>
                  <a:srgbClr val="666666"/>
                </a:solidFill>
                <a:latin typeface="PTSans-Regular"/>
              </a:rPr>
              <a:t> – </a:t>
            </a:r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цветики,наши</a:t>
            </a:r>
            <a:r>
              <a:rPr lang="ru-RU" sz="1800" dirty="0">
                <a:solidFill>
                  <a:srgbClr val="666666"/>
                </a:solidFill>
                <a:latin typeface="PTSans-Regular"/>
              </a:rPr>
              <a:t> васильки. (Т. Тарасова)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9B1FE3-F96C-5945-B711-D244301B2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236" y="1405445"/>
            <a:ext cx="2674499" cy="40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6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EA6CF-DAA2-9E41-AE6E-04DD6E1F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71821" y="0"/>
            <a:ext cx="10364452" cy="1605094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Лютик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053204-51B9-C649-B986-9547C4DBD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C1951D-58B5-EF49-A9C3-BCEAC4978ED5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722F67-2DC7-1D49-AECB-48359C2A8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E8BB76F-E8C6-9D4E-B81A-F03521AD3C9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84772" y="1709018"/>
            <a:ext cx="3303351" cy="3439963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Лютики-лютики –Жёлтые </a:t>
            </a:r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салютики</a:t>
            </a:r>
            <a:endParaRPr lang="ru-RU" sz="1800" dirty="0">
              <a:solidFill>
                <a:srgbClr val="666666"/>
              </a:solidFill>
              <a:latin typeface="PTSans-Regular"/>
            </a:endParaRP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Разлетелись по полям,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Словно </a:t>
            </a:r>
            <a:r>
              <a:rPr lang="ru-RU" sz="1800" dirty="0" err="1">
                <a:solidFill>
                  <a:srgbClr val="666666"/>
                </a:solidFill>
                <a:latin typeface="PTSans-Regular"/>
              </a:rPr>
              <a:t>парашютики</a:t>
            </a:r>
            <a:r>
              <a:rPr lang="ru-RU" sz="1800" dirty="0">
                <a:solidFill>
                  <a:srgbClr val="666666"/>
                </a:solidFill>
                <a:latin typeface="PTSans-Regular"/>
              </a:rPr>
              <a:t>.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Разлетелись по садам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И желтеют тут и там</a:t>
            </a:r>
          </a:p>
          <a:p>
            <a:pPr algn="l"/>
            <a:r>
              <a:rPr lang="ru-RU" sz="1800" dirty="0">
                <a:solidFill>
                  <a:srgbClr val="666666"/>
                </a:solidFill>
                <a:latin typeface="PTSans-Regular"/>
              </a:rPr>
              <a:t> (А. Алферова).</a:t>
            </a:r>
            <a:endParaRPr lang="ru-RU" sz="18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1BDF3DD-FA25-444E-A7DC-3555478D7C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7438318-B521-6B47-AB0A-47ACB883CB8E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637564" y="1774975"/>
            <a:ext cx="3304928" cy="2847845"/>
          </a:xfrm>
        </p:spPr>
        <p:txBody>
          <a:bodyPr>
            <a:noAutofit/>
          </a:bodyPr>
          <a:lstStyle/>
          <a:p>
            <a:pPr algn="l"/>
            <a:r>
              <a:rPr lang="ru-RU" sz="2000" dirty="0"/>
              <a:t>Звать его нам нечего</a:t>
            </a:r>
          </a:p>
          <a:p>
            <a:pPr algn="l"/>
            <a:r>
              <a:rPr lang="ru-RU" sz="2000" dirty="0"/>
              <a:t>Он и так придёт. </a:t>
            </a:r>
          </a:p>
          <a:p>
            <a:pPr algn="l"/>
            <a:r>
              <a:rPr lang="ru-RU" sz="2000" dirty="0"/>
              <a:t>Расцветёт доверчиво </a:t>
            </a:r>
          </a:p>
          <a:p>
            <a:pPr algn="l"/>
            <a:r>
              <a:rPr lang="ru-RU" sz="2000" dirty="0"/>
              <a:t>Прямо у ворот. </a:t>
            </a:r>
          </a:p>
          <a:p>
            <a:pPr algn="l"/>
            <a:r>
              <a:rPr lang="ru-RU" sz="2000" dirty="0"/>
              <a:t>Солнцем налитой</a:t>
            </a:r>
          </a:p>
          <a:p>
            <a:pPr algn="l"/>
            <a:r>
              <a:rPr lang="ru-RU" sz="2000" dirty="0"/>
              <a:t>Лютик золотой </a:t>
            </a:r>
          </a:p>
          <a:p>
            <a:pPr algn="l"/>
            <a:r>
              <a:rPr lang="ru-RU" sz="2000" dirty="0"/>
              <a:t>(Е. Серова)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1475A8-ADE5-7842-8E1D-CA8B87D23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650" y="1230690"/>
            <a:ext cx="3542393" cy="47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23975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B5E3A7E5CBAA1428F07751968B0CD6B" ma:contentTypeVersion="49" ma:contentTypeDescription="Создание документа." ma:contentTypeScope="" ma:versionID="303b5ed19ac2e5adfe7187f2316cad7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AWJJH2MPE6E2-17446855-5869</_dlc_DocId>
    <_dlc_DocIdUrl xmlns="4a252ca3-5a62-4c1c-90a6-29f4710e47f8">
      <Url>http://edu-sps.koiro.local/Kostroma_EDU/Mdou_ds76/_layouts/15/DocIdRedir.aspx?ID=AWJJH2MPE6E2-17446855-5869</Url>
      <Description>AWJJH2MPE6E2-17446855-5869</Description>
    </_dlc_DocIdUrl>
  </documentManagement>
</p:properties>
</file>

<file path=customXml/itemProps1.xml><?xml version="1.0" encoding="utf-8"?>
<ds:datastoreItem xmlns:ds="http://schemas.openxmlformats.org/officeDocument/2006/customXml" ds:itemID="{B437C156-6F49-4ECE-A90D-567E4E81BF68}"/>
</file>

<file path=customXml/itemProps2.xml><?xml version="1.0" encoding="utf-8"?>
<ds:datastoreItem xmlns:ds="http://schemas.openxmlformats.org/officeDocument/2006/customXml" ds:itemID="{225B7CC6-A38C-4598-A168-7F103F23A3A7}"/>
</file>

<file path=customXml/itemProps3.xml><?xml version="1.0" encoding="utf-8"?>
<ds:datastoreItem xmlns:ds="http://schemas.openxmlformats.org/officeDocument/2006/customXml" ds:itemID="{0457EE8B-F4C9-46FA-9F83-8714499A0D6E}"/>
</file>

<file path=customXml/itemProps4.xml><?xml version="1.0" encoding="utf-8"?>
<ds:datastoreItem xmlns:ds="http://schemas.openxmlformats.org/officeDocument/2006/customXml" ds:itemID="{20E94B57-097F-430E-893D-934F63EF3A12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Капля</vt:lpstr>
      <vt:lpstr>Полевые цветы. </vt:lpstr>
      <vt:lpstr>Одуванчик</vt:lpstr>
      <vt:lpstr>Колокольчик</vt:lpstr>
      <vt:lpstr>Иван-чай</vt:lpstr>
      <vt:lpstr>Ромашка</vt:lpstr>
      <vt:lpstr>Незабудка</vt:lpstr>
      <vt:lpstr>Васильки</vt:lpstr>
      <vt:lpstr>Лютик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Одуванчик</dc:title>
  <dc:creator>lesnikova.s1976@yandex.ru</dc:creator>
  <cp:lastModifiedBy>lesnikova.s1976@yandex.ru</cp:lastModifiedBy>
  <cp:revision>3</cp:revision>
  <dcterms:created xsi:type="dcterms:W3CDTF">2020-05-17T18:54:19Z</dcterms:created>
  <dcterms:modified xsi:type="dcterms:W3CDTF">2020-05-17T20:06:09Z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0x0101008B5E3A7E5CBAA1428F07751968B0CD6B</vt:lpwstr>
  </property>
  <property fmtid="{D5CDD505-2E9C-101B-9397-08002B2CF9AE}" pid="3" name="_dlc_DocIdItemGuid">
    <vt:lpwstr>bc6bdbf9-06ee-4851-962c-212e6acf0a57</vt:lpwstr>
  </property>
</Properties>
</file>