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7" r:id="rId7"/>
    <p:sldId id="260" r:id="rId8"/>
    <p:sldId id="272" r:id="rId9"/>
    <p:sldId id="271" r:id="rId10"/>
    <p:sldId id="270" r:id="rId11"/>
    <p:sldId id="269" r:id="rId12"/>
    <p:sldId id="265" r:id="rId13"/>
    <p:sldId id="279" r:id="rId14"/>
    <p:sldId id="274" r:id="rId15"/>
    <p:sldId id="278" r:id="rId16"/>
    <p:sldId id="262" r:id="rId17"/>
    <p:sldId id="264" r:id="rId18"/>
    <p:sldId id="273" r:id="rId19"/>
    <p:sldId id="266" r:id="rId20"/>
    <p:sldId id="280" r:id="rId21"/>
    <p:sldId id="281" r:id="rId22"/>
    <p:sldId id="282" r:id="rId23"/>
    <p:sldId id="284" r:id="rId24"/>
    <p:sldId id="289" r:id="rId25"/>
    <p:sldId id="288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70 лет победе\224917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4" y="14859"/>
            <a:ext cx="9144000" cy="47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70 лет победе\oe_0776a0801db342b3a6a8b8fca19ac3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74"/>
            <a:ext cx="9144000" cy="20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32280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рассказах 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лица пятилетней героини автор обращается 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сверстникам,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живущим в XXI веке и повествует о военном детстве, о жизни маленькой девочки и ее мамы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блокадном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Ленинграде.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44604"/>
            <a:ext cx="24903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В.Н. Семенцов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 фикуса»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еменцова В.Н. «Лист Фикуса: Рассказы о войне 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694037" cy="35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0" y="-764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4567"/>
            <a:ext cx="2857500" cy="374808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319722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Ю.П. Герман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«Вот как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было»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711361"/>
            <a:ext cx="5112568" cy="443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посвящена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очень важному в жизни нашей страны периоду. Здесь рассказывается о Ленинграде предвоенного времени, о Великой Отечественной войне, о ленинградской блокаде, о том, как мы победили. Повесть написана от имени маленького героя Мишки. Автор показал войну, блокаду в детском восприятии – в произведении нет ни одного слова, которое выходило бы за границы Мишкиного понимания. Однако, при всей непритязательности повествования, в кульминационных главах повести чувствуется подлинный драматизм.</a:t>
            </a:r>
          </a:p>
        </p:txBody>
      </p:sp>
    </p:spTree>
    <p:extLst>
      <p:ext uri="{BB962C8B-B14F-4D97-AF65-F5344CB8AC3E}">
        <p14:creationId xmlns:p14="http://schemas.microsoft.com/office/powerpoint/2010/main" val="2360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4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288032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908720"/>
            <a:ext cx="37072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С.П. Алексеев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Орлович-Воронович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937" y="2132856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отдельное детское издание писателя в тонком переплете интересно тем, что там описываются сражения времен Великой Отечественной войны специально для дошкольников.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1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Л.А. Кассиль.</a:t>
            </a:r>
            <a:r>
              <a:rPr kumimoji="0" lang="ru-RU" sz="2600" b="1" i="1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«Рассказ об отсутствующем»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22836" y="1167052"/>
            <a:ext cx="3744418" cy="250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916832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 из самых первых произведений советской литературы, запечатлевших подвиг юного героя Великой Отечественной войны, отдавшего свою жизнь для спасения жизни других людей. Рассказ написан на основе настоящего события, о котором говорилось в письме, присланном в Радиокомитет. Лев Кассиль работал тогда на радио и, прочитав это письмо, сразу написал рассказ, который вскоре был передан в эфир и вошел в сборники рассказов писателя "Есть такие люди", "Обыкновенные ребята« ,»Твои защитники» и др.</a:t>
            </a:r>
          </a:p>
        </p:txBody>
      </p:sp>
    </p:spTree>
    <p:extLst>
      <p:ext uri="{BB962C8B-B14F-4D97-AF65-F5344CB8AC3E}">
        <p14:creationId xmlns:p14="http://schemas.microsoft.com/office/powerpoint/2010/main" val="5226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8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217540" cy="4336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708703"/>
            <a:ext cx="262123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Нисон</a:t>
            </a:r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Ходза</a:t>
            </a:r>
            <a:endParaRPr lang="ru-RU" sz="2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Дорога жизни»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043514"/>
            <a:ext cx="4572000" cy="3249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вошли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о легендарной Дороге жизни блокадного Ленинграда для детей старшего дошкольного и младшего школьного возраста. Документальное повествование дополняют уникальные фотографии и наглядные карты, а рассказы – волнительные карандашные рисунки художника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В.Бескаравайного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6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0374"/>
            <a:ext cx="3888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 . Д. Никольская.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Должна остаться живой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127/l/e061/Lyudmila_Nikolskaya__Dolzhna_ostatsya_zhivoj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20374"/>
            <a:ext cx="2592288" cy="3659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повести происходит на протяжении одного, самого страшного, месяца блокады Ленинграда - декабря 1941 года. Обыкновенная ленинградская девочка проявляет подлинное мужество, переживает трагические моменты, проходит настоящие приключения, помогая добру в его борьбе со злом. Несмотря на трагизм ситуации, повесть наполнена светлым оптимизмом.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9829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01" y="32111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2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2" y="613583"/>
            <a:ext cx="280831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59088" y="908720"/>
            <a:ext cx="4913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Секрет бабушки </a:t>
            </a:r>
            <a:r>
              <a:rPr lang="ru-RU" sz="2600" b="1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Бабуры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744" y="2276872"/>
            <a:ext cx="4742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этой книжке интересен рассказ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«Дедова медаль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 о внуке Сергее, дети задумаются о цене медали, военной награды. Внук очень любил надевать дедовы атрибуты войны (ремень и др.) и щеголять в них по деревне. Однажды он решил одеть дедушкину медаль. И выучил даже рассказ деда на случай, если спросят, за что ему дали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медальм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03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8647"/>
            <a:ext cx="259228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63621" y="11247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Самовар»</a:t>
            </a:r>
          </a:p>
          <a:p>
            <a:pPr lvl="0" algn="r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«Землянка»</a:t>
            </a:r>
          </a:p>
        </p:txBody>
      </p:sp>
      <p:pic>
        <p:nvPicPr>
          <p:cNvPr id="5" name="Рисунок 4" descr="http://todnb.ru/content/images/img607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12" y="2924944"/>
            <a:ext cx="2497460" cy="3407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2417406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Детям легко будет читать эти книги о войне, написаны они очень просто. Здесь не нагнетается ужаса, кошмара войны.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980728"/>
            <a:ext cx="4248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Ю. М. Корольков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Партизан Лёня Голиков»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6/l/ec4d/Yurij_Korolkov__Partizan_Lenya_Golikov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66429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213285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войны, когда фашисты вторглись на новгородскую землю, Леня Голиков встал в ряды народных мстителей. Не раз ходил он в опасные разведки, добывая важные сведения о расположении фашистских частей, вместе с партизанами подрывал вражеские поезда с боеприпасами, разрушал мосты, дороги... Погиб Леня Голяков в одном из сражений с гитлеровцами. Посмертно ему было присвоено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38792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48" y="1697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&quot;Кукла&quot;. Г. Черкашин. Илл. Г.А.В. Трауг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42161" cy="38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9102" y="692696"/>
            <a:ext cx="24486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Г.А. Черкашин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«Кукла»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9102" y="205050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Грустная история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маленькой девочке, которая была эвакуирована из блокадного Ленинграда, и о кукле Маше, оставшейся ждать хозяйку в осажденном городе. Это история о возвращении домой, о людях – хороших и не очень, о надежде, мужестве и великодушии.</a:t>
            </a:r>
          </a:p>
        </p:txBody>
      </p:sp>
    </p:spTree>
    <p:extLst>
      <p:ext uri="{BB962C8B-B14F-4D97-AF65-F5344CB8AC3E}">
        <p14:creationId xmlns:p14="http://schemas.microsoft.com/office/powerpoint/2010/main" val="8991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прошедшей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храним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сердцах! И, конечно, всё что знаем о ней, мы должны передать нашим детям. Маленькие граждане нашей страны должны знать ее героические страницы и гордиться своей Родиной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подвигами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народа.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88" y="-5953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62068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 Печорская</a:t>
            </a:r>
          </a:p>
          <a:p>
            <a:pPr lvl="0"/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«Дети-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Великой Отечественной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7/l/aa02/A._Pecherskaya__Deti__geroi_Velikoj_Otechestvennoj_vojn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64296" cy="36724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2473394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дети наравне со взрослыми боролись против врага. Многие из них были награждены медалями и орденами посмертно. О некоторых из них, чьи имена донесла до нас история, написаны эти рассказы.</a:t>
            </a:r>
          </a:p>
        </p:txBody>
      </p:sp>
    </p:spTree>
    <p:extLst>
      <p:ext uri="{BB962C8B-B14F-4D97-AF65-F5344CB8AC3E}">
        <p14:creationId xmlns:p14="http://schemas.microsoft.com/office/powerpoint/2010/main" val="9520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Кассиль.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«Дорогие, мои мальчишки»</a:t>
            </a:r>
            <a:endParaRPr kumimoji="0" lang="ru-RU" sz="2600" b="0" i="0" u="none" strike="noStrike" kern="0" cap="none" spc="-100" normalizeH="0" baseline="0" noProof="0" dirty="0" smtClean="0">
              <a:ln w="3200">
                <a:solidFill>
                  <a:srgbClr val="212745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.livelib.ru/boocover/1000777322/l/9afc/Lev_Kassil__Dorogie_moi_malchishki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664296" cy="344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164880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знаменитое произведение классика отечественной литературы Льва Абрамовича Кассиля о жизни подростков в маленьком приволжском городке во время Великой Отечественной войны.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история трудностей, опасностей и приключений - выдуманных и самых что ни на есть реальных. Рассказ о дружбе, смелости и стойкости - о том, что можно преодолеть любые сложности и победить в самых тяжелых обстоятельствах.</a:t>
            </a:r>
          </a:p>
        </p:txBody>
      </p:sp>
    </p:spTree>
    <p:extLst>
      <p:ext uri="{BB962C8B-B14F-4D97-AF65-F5344CB8AC3E}">
        <p14:creationId xmlns:p14="http://schemas.microsoft.com/office/powerpoint/2010/main" val="34040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68" y="-35884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795117"/>
            <a:ext cx="228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В.П.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Катаев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Сын полка»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35465/l/2d1b/Kataev_V.__Syn_polka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59228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2416449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Широко известная повесть о судьбе крестьянского мальчика Вани Солнцева, осиротевшего в годы Великой Отечественной войны и ставшего сыном полка. </a:t>
            </a:r>
          </a:p>
        </p:txBody>
      </p:sp>
    </p:spTree>
    <p:extLst>
      <p:ext uri="{BB962C8B-B14F-4D97-AF65-F5344CB8AC3E}">
        <p14:creationId xmlns:p14="http://schemas.microsoft.com/office/powerpoint/2010/main" val="14779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47667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В.А. Осеева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err="1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Васёк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Трубачёв и его товарищи»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274357/l/013e/Valentina_Oseeva__Vasek_Trubachev_i_ego_tovarischi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448272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1886922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Трилогия известного детского прозаика В . А. Осеевой рассказывает о пионерах - Ваське Трубачеве и его товарищах. Это честные, смелые ребята, готовые защитить товарища взять на себя самое трудное дело. В начале войны они оказались на территории, оккупированной фашистами, где принимают участие в борьбе с врагами. После долгих скитаний, горестей и потерь пионерский отряд возвращается домой. Жизнь продолжается. Надо восстанавливать все, что разрушено, надо работать, учиться. И все ребята, так рано повзрослевшие во время войны, идут строить школу.</a:t>
            </a:r>
          </a:p>
        </p:txBody>
      </p:sp>
    </p:spTree>
    <p:extLst>
      <p:ext uri="{BB962C8B-B14F-4D97-AF65-F5344CB8AC3E}">
        <p14:creationId xmlns:p14="http://schemas.microsoft.com/office/powerpoint/2010/main" val="2574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5844"/>
            <a:ext cx="20805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П. 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Гайдар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Поход»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todnb.ru/content/images/img600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8" y="692696"/>
            <a:ext cx="2547276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461" y="1844824"/>
            <a:ext cx="531799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ts val="135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Прекрасное произведение о войне для дошкольников. Отсутствие какого-либо драматизма и «хэппи-энд», как сейчас говорят. Рассказывают о совсем маленьком мальчике – малыше Альке. У которого ночью папу призвали воевать, а он не видел этого и страшно разозлился с утра, что его тоже не взяли «в поход». А мама ему «разрешила» идти в поход, только сказала, что к нему нужно тщательно готовиться. И вот пока шли дни, и Алька вместе с мамой шили рубахи, знамёна, флаги, пока он выстругивал саблю, война закончилась, и папа вернулся. «Он, конечно, обнял мать. И она поздравила его с победой. Он, конечно, крепко поцеловал сына. Потом осмотрел всё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Алькино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снаряжение. И, улыбнувшись, приказал сыну: всё это оружие и амуницию держать в полном порядке, потому что тяжёлых боёв и опасных походов будет и впереди на этой земле ещё немало». Вот такой конец.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6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42/416249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736304" cy="3888432"/>
          </a:xfrm>
          <a:prstGeom prst="rect">
            <a:avLst/>
          </a:prstGeom>
          <a:ln w="952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283" y="548680"/>
            <a:ext cx="48965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П. Гайдар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«Сказка о Военной тайне, 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2600" b="1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Мальчише-Кибальчише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его твердом слове»</a:t>
            </a:r>
            <a:endParaRPr lang="ru-RU" sz="2600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313453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 ухода старших на войну со внезапно напавшими на страну злобными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буржуинами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Мальчиш-Кибальчиш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возглавил сопротивление последней оставшейся силы, мальчишек —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мальчишей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Им было нужно «только ночь простоять да день продержаться».</a:t>
            </a:r>
            <a:b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“Эй же вы,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-малыши!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только в палки играть да в скакалки скакать? И отцы ушли, и братья ушли.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сидеть-дожидаться, чтобы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буржуины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пришли и забрали нас в своё проклятое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буржуинство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?“ </a:t>
            </a:r>
            <a:endParaRPr 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детям чтение столь серьезной и, в определенной степени, тяжелой для них литературы? Именно благодаря произведениям авторов – современников страшного военного времени, мы и наши дети можем представить себе события тех лет, узнать о трагических судьбах людей, о мужестве и героизме, проявленном защитниками Отечества ,о подвигах совсем ещё юных героев .И, конечно же, лучшие книги о войне воспитывают в юных слушателях  дух патриотизма; дают представление о Великой Отечественной войне; учат ценить мир и любить дом, семью, близких. Сколь ни было бы далеко прошлое, память о нем важна: ребята, став взрослыми, должны сделать все для того, чтобы трагические страницы истории никогда не повторились в жизни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войне!!!</a:t>
            </a:r>
          </a:p>
        </p:txBody>
      </p:sp>
      <p:pic>
        <p:nvPicPr>
          <p:cNvPr id="19458" name="Picture 2" descr="C:\Users\Ольга\Desktop\70 лет побед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4" y="4805868"/>
            <a:ext cx="3893538" cy="17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7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Ольга\Desktop\70 лет победе\презентация\f_10419032371368181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" y="19712"/>
            <a:ext cx="9120096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6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1268" y="787427"/>
            <a:ext cx="7073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2020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мы празднуем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75-летие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еликой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Победы. Время идет, но мы храним память о Великой Отечественной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войне.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Нашим детям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рассказывать о подвигах и славе предков, о страшной угрозе, нависшей над нашей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страной, и о великой Победе.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рассказывать надо так, чтобы сами дети ни в коем случае не воспринимали это как “какое-то там воспитание”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скучное занятие,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заинтересовались, прочувствовали, поняли. Ведь становление русского боевого духа – неотъемлемая часть истории нашей страны, начиная с древнейших времен.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7008" y="381561"/>
            <a:ext cx="7243464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знакомстве детей старшего дошкольного возраста (5-7 лет) с темой войны </a:t>
            </a:r>
            <a:r>
              <a:rPr lang="ru-RU" sz="23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педагогами и родителями </a:t>
            </a: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стоят три основные задачи: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Познакомить детей с праздником «День Победы». Рассказать о Великой Отечественной войне.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Продолжать знакомить с событиями Великой Отечественной войны посредством художественного слова, рассматривая репродукции картин о войне, слушая песни военных лет.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Воспитывать уважение к памяти павших бойцов и старшему поколению.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достижении этих целей помогут классические художественные произведения, а также прекрасно иллюстрированные книги, основанные на документальных материалах.</a:t>
            </a:r>
          </a:p>
        </p:txBody>
      </p:sp>
    </p:spTree>
    <p:extLst>
      <p:ext uri="{BB962C8B-B14F-4D97-AF65-F5344CB8AC3E}">
        <p14:creationId xmlns:p14="http://schemas.microsoft.com/office/powerpoint/2010/main" val="23187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4651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68"/>
            <a:ext cx="28083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29074" y="814686"/>
            <a:ext cx="53256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Г. Паустовский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«Похождение жука-носорога»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7032" y="1729264"/>
            <a:ext cx="511256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Солдатская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сказка.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Петр Терентьев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уходил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деревни на войну,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сын его Степа не знал,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подарить отцу на прощание, и подарил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наконец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старого жука-носорога.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Жук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прошел вместе с отцом всю войну и вернулся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родные края. Удивительная история дружбы человека и жука!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-153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1643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73630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75856" y="76470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 Г. Паустовский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«Стальное колечко»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7942" y="2420888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 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жизни в деревне во время войны, о доброте девочки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Варюшки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волшебном колечке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/329832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88032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95650" y="796062"/>
            <a:ext cx="4171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Дмитрий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Пентегов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Паровоз «Овечка»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9578" y="1750169"/>
            <a:ext cx="492286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Герой этой сказки – небольшой паровоз из серии “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”, который железнодорожники ласково называли “Овечка”. Когда-то он ездил от Москвы до самого Тихого океана. Потом его сменили мощные паровозы других серий, но “Овечек” все уважали за то, что они прочные и надёжные. А в годы Великой Отечественной войны началась новая жизнь этого паровоза: он стал зенитным бронепоездом и отгонял от наших эшелонов вражеские самолёты, вписав свою страницу в историю Великой Победы.</a:t>
            </a:r>
          </a:p>
        </p:txBody>
      </p:sp>
    </p:spTree>
    <p:extLst>
      <p:ext uri="{BB962C8B-B14F-4D97-AF65-F5344CB8AC3E}">
        <p14:creationId xmlns:p14="http://schemas.microsoft.com/office/powerpoint/2010/main" val="3546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76672"/>
            <a:ext cx="31915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«Письмо с фронта»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69224"/>
            <a:ext cx="54798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вошли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автора, участника войны, о военных буднях. Это не простая книга, в которой автор анализирует причины и следствия происходящих на фронте событий. Читатель вместе с героями переживаем трудности пути солдата-фронтовика к Победе. Автор заострил внимание на трогательных подробностях тогдашней жизни. И они больше, чем разбор боев и сражений, приближают к пониманию человеческих чувств. Мы вместе с автором сочувствуем юным солдатам, которые прямо на наших глазах становятся взрослыми. Для них война – тяжелая работа, и меньше всего они думают о геройских поступках. Но, честно ее выполнив, вчерашние мальчишки становятся героями. Издание проиллюстрировано множеством цветных репродукций. </a:t>
            </a:r>
          </a:p>
        </p:txBody>
      </p:sp>
      <p:pic>
        <p:nvPicPr>
          <p:cNvPr id="5122" name="Picture 2" descr="http://i.livelib.ru/boocover/1000286966/l/d0a8/Anatolij_Mityaev__Pismo_s_fro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" y="608112"/>
            <a:ext cx="2815706" cy="3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img1.labirint.ru/books/249478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6642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620688"/>
            <a:ext cx="30973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Туричин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«Крайний случай»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44824"/>
            <a:ext cx="4572000" cy="3957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Повесть-сказка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адресована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маленьким читателям. Малыши с интересом прочитают историю о подвигах русского богатыря, солдата Ивана, который мужественно сражался против фашистов, дошел до Берлина и спас от смерти маленькую немецкую девочку. Всю войну он берег краюшку хлеба, испеченного матерью. А самого Ивана хранила от вражеских пуль чудотворная икона Пресвятой Богородицы.</a:t>
            </a:r>
          </a:p>
        </p:txBody>
      </p:sp>
    </p:spTree>
    <p:extLst>
      <p:ext uri="{BB962C8B-B14F-4D97-AF65-F5344CB8AC3E}">
        <p14:creationId xmlns:p14="http://schemas.microsoft.com/office/powerpoint/2010/main" val="1901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AWJJH2MPE6E2-17446855-5270</_dlc_DocId>
    <_dlc_DocIdUrl xmlns="4a252ca3-5a62-4c1c-90a6-29f4710e47f8">
      <Url>http://edu-sps.koiro.local/Kostroma_EDU/Mdou_ds76/_layouts/15/DocIdRedir.aspx?ID=AWJJH2MPE6E2-17446855-5270</Url>
      <Description>AWJJH2MPE6E2-17446855-5270</Description>
    </_dlc_DocIdUrl>
  </documentManagement>
</p:properties>
</file>

<file path=customXml/itemProps1.xml><?xml version="1.0" encoding="utf-8"?>
<ds:datastoreItem xmlns:ds="http://schemas.openxmlformats.org/officeDocument/2006/customXml" ds:itemID="{9DBC7362-5B3F-4B29-8DEA-B7D7AB897864}"/>
</file>

<file path=customXml/itemProps2.xml><?xml version="1.0" encoding="utf-8"?>
<ds:datastoreItem xmlns:ds="http://schemas.openxmlformats.org/officeDocument/2006/customXml" ds:itemID="{6C56CC4E-7154-40AD-BC55-C7C182E06996}"/>
</file>

<file path=customXml/itemProps3.xml><?xml version="1.0" encoding="utf-8"?>
<ds:datastoreItem xmlns:ds="http://schemas.openxmlformats.org/officeDocument/2006/customXml" ds:itemID="{BA0EC8C4-CA79-4B45-B373-191A754CD9B5}"/>
</file>

<file path=customXml/itemProps4.xml><?xml version="1.0" encoding="utf-8"?>
<ds:datastoreItem xmlns:ds="http://schemas.openxmlformats.org/officeDocument/2006/customXml" ds:itemID="{15A17AA0-ABC0-4A41-AC26-AA5D8017B155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1522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18</cp:revision>
  <dcterms:created xsi:type="dcterms:W3CDTF">2015-05-05T07:47:45Z</dcterms:created>
  <dcterms:modified xsi:type="dcterms:W3CDTF">2020-04-24T13:21:19Z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3df40a7b-b262-43ab-b695-9d465ee1e9a2</vt:lpwstr>
  </property>
</Properties>
</file>