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62" r:id="rId6"/>
    <p:sldId id="261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AF95-2193-4CD4-B2B4-C7ABEE7D342F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9040-07E4-46CC-9421-903D31F57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9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9040-07E4-46CC-9421-903D31F576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9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9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9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2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0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6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4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E58F-D23F-494F-BBB7-232070E4169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90F01-9D32-44BC-A5A4-C07F5FF1E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6714" y="487017"/>
            <a:ext cx="6490251" cy="132190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Дидактическая игра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728791" y="1709531"/>
            <a:ext cx="4661453" cy="2832652"/>
          </a:xfrm>
        </p:spPr>
        <p:txBody>
          <a:bodyPr>
            <a:normAutofit fontScale="92500"/>
          </a:bodyPr>
          <a:lstStyle/>
          <a:p>
            <a:endParaRPr lang="ru-RU" sz="6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6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«Телефон спасения» </a:t>
            </a:r>
            <a:endParaRPr lang="ru-RU" sz="6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3" y="2226365"/>
            <a:ext cx="4448443" cy="4120005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63470" y="6072809"/>
            <a:ext cx="1047982" cy="41625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7" y="1941037"/>
            <a:ext cx="2668074" cy="2668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5" y="1921649"/>
            <a:ext cx="2827824" cy="282782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233450" y="3108493"/>
            <a:ext cx="911167" cy="519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9462052" y="2313362"/>
            <a:ext cx="2196548" cy="212697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406" y="3275074"/>
            <a:ext cx="932769" cy="554784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97565" y="5983357"/>
            <a:ext cx="616226" cy="620003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64" y="932946"/>
            <a:ext cx="3819601" cy="3797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" y="1537931"/>
            <a:ext cx="5675086" cy="319223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41765" y="6023112"/>
            <a:ext cx="795130" cy="580247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98173" y="6023113"/>
            <a:ext cx="765314" cy="580247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48" y="1470218"/>
            <a:ext cx="3170582" cy="317058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264956" y="2614935"/>
            <a:ext cx="11579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" y="1630016"/>
            <a:ext cx="3031652" cy="2733261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9352722" y="1898374"/>
            <a:ext cx="2355574" cy="216673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98173" y="5923723"/>
            <a:ext cx="765314" cy="655982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038247" y="2614935"/>
            <a:ext cx="11579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1" y="379281"/>
            <a:ext cx="3213876" cy="4923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91" y="698309"/>
            <a:ext cx="4169520" cy="428501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81522" y="5893904"/>
            <a:ext cx="715617" cy="7094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7564" y="5893904"/>
            <a:ext cx="725557" cy="709456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16" y="798900"/>
            <a:ext cx="3081131" cy="308113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201533" y="1884645"/>
            <a:ext cx="12268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990234"/>
            <a:ext cx="2978423" cy="2698467"/>
          </a:xfrm>
          <a:prstGeom prst="rect">
            <a:avLst/>
          </a:prstGeom>
        </p:spPr>
      </p:pic>
      <p:sp>
        <p:nvSpPr>
          <p:cNvPr id="5" name="Управляющая кнопка: справка 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9080531" y="990874"/>
            <a:ext cx="2828296" cy="2518278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98173" y="5943600"/>
            <a:ext cx="834888" cy="659760"/>
          </a:xfrm>
          <a:prstGeom prst="actionButtonBackPrevio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728548" y="1854834"/>
            <a:ext cx="12268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7" y="301661"/>
            <a:ext cx="4353013" cy="4807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2" y="502156"/>
            <a:ext cx="4765217" cy="469755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853530" y="5814391"/>
            <a:ext cx="1073427" cy="818787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98172" y="5814391"/>
            <a:ext cx="983975" cy="818787"/>
          </a:xfrm>
          <a:prstGeom prst="actionButtonBackPrevio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0" y="1177032"/>
            <a:ext cx="7633252" cy="4766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774" y="576470"/>
            <a:ext cx="603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«Важный номер». Соедини каждый телефон с тем, кто ответит на звонок.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98173" y="5943600"/>
            <a:ext cx="765314" cy="659760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913165" y="5943600"/>
            <a:ext cx="883390" cy="65976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4" y="786477"/>
            <a:ext cx="3761174" cy="5316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9382" y="1967949"/>
            <a:ext cx="5098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Берегите себя!</a:t>
            </a:r>
            <a:endParaRPr lang="ru-RU" sz="72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AWJJH2MPE6E2-17446855-4874</_dlc_DocId>
    <_dlc_DocIdUrl xmlns="4a252ca3-5a62-4c1c-90a6-29f4710e47f8">
      <Url>http://edu-sps.koiro.local/Kostroma_EDU/Mdou_ds76/_layouts/15/DocIdRedir.aspx?ID=AWJJH2MPE6E2-17446855-4874</Url>
      <Description>AWJJH2MPE6E2-17446855-4874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C150B-2997-45D5-96F5-3683E97CBFAE}"/>
</file>

<file path=customXml/itemProps2.xml><?xml version="1.0" encoding="utf-8"?>
<ds:datastoreItem xmlns:ds="http://schemas.openxmlformats.org/officeDocument/2006/customXml" ds:itemID="{B062A027-C17C-4C49-9F6A-A782C764AB37}"/>
</file>

<file path=customXml/itemProps3.xml><?xml version="1.0" encoding="utf-8"?>
<ds:datastoreItem xmlns:ds="http://schemas.openxmlformats.org/officeDocument/2006/customXml" ds:itemID="{64AC68EF-D022-4104-A91D-EB2105A59815}"/>
</file>

<file path=customXml/itemProps4.xml><?xml version="1.0" encoding="utf-8"?>
<ds:datastoreItem xmlns:ds="http://schemas.openxmlformats.org/officeDocument/2006/customXml" ds:itemID="{AF7DD1E8-74D2-4832-B77E-5BA8A905FDC9}"/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</Words>
  <Application>Microsoft Office PowerPoint</Application>
  <PresentationFormat>Широкоэкранный</PresentationFormat>
  <Paragraphs>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Дидактическая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12</cp:revision>
  <dcterms:created xsi:type="dcterms:W3CDTF">2020-04-18T07:40:55Z</dcterms:created>
  <dcterms:modified xsi:type="dcterms:W3CDTF">2020-04-18T13:04:53Z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8aa587ef-6067-4146-aac7-bf233fb53e64</vt:lpwstr>
  </property>
</Properties>
</file>