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10991-A83F-42C2-BAFA-25EA4EE4BC6D}" type="datetimeFigureOut">
              <a:rPr lang="ru-RU" smtClean="0"/>
              <a:pPr/>
              <a:t>17.04.2020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AFEAE-9C9E-4D57-8E08-F72C9054D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7.jpeg"/><Relationship Id="rId7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slide" Target="slide8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jpeg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gif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slide" Target="slide2.xml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slide" Target="slide2.xml"/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12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11" Type="http://schemas.openxmlformats.org/officeDocument/2006/relationships/image" Target="../media/image22.jpeg"/><Relationship Id="rId5" Type="http://schemas.openxmlformats.org/officeDocument/2006/relationships/image" Target="../media/image17.jpeg"/><Relationship Id="rId10" Type="http://schemas.openxmlformats.org/officeDocument/2006/relationships/image" Target="../media/image21.png"/><Relationship Id="rId4" Type="http://schemas.openxmlformats.org/officeDocument/2006/relationships/image" Target="../media/image1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.gif"/><Relationship Id="rId3" Type="http://schemas.openxmlformats.org/officeDocument/2006/relationships/image" Target="../media/image1.jpeg"/><Relationship Id="rId7" Type="http://schemas.openxmlformats.org/officeDocument/2006/relationships/image" Target="../media/image25.gif"/><Relationship Id="rId12" Type="http://schemas.openxmlformats.org/officeDocument/2006/relationships/image" Target="../media/image3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1.png"/><Relationship Id="rId9" Type="http://schemas.openxmlformats.org/officeDocument/2006/relationships/image" Target="../media/image27.jpe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5" Type="http://schemas.openxmlformats.org/officeDocument/2006/relationships/image" Target="../media/image2.gif"/><Relationship Id="rId10" Type="http://schemas.openxmlformats.org/officeDocument/2006/relationships/image" Target="../media/image36.jpe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2.gif"/><Relationship Id="rId7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slide" Target="slide2.xml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slide" Target="slide2.xml"/><Relationship Id="rId4" Type="http://schemas.openxmlformats.org/officeDocument/2006/relationships/image" Target="../media/image43.gif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016" cy="6830184"/>
          </a:xfrm>
          <a:prstGeom prst="rect">
            <a:avLst/>
          </a:prstGeom>
          <a:noFill/>
        </p:spPr>
      </p:pic>
      <p:pic>
        <p:nvPicPr>
          <p:cNvPr id="1028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4464496" cy="532738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«ПОМОГИ НЕЗНАЙКЕ»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правилам пожарной безопасности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365104"/>
            <a:ext cx="3232448" cy="1752600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030" name="Picture 6" descr="https://im0-tub-ru.yandex.net/i?id=08c5132142e936af44b937c02d6be8e6-l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980728"/>
            <a:ext cx="1407756" cy="1656184"/>
          </a:xfrm>
          <a:prstGeom prst="rect">
            <a:avLst/>
          </a:prstGeom>
          <a:noFill/>
        </p:spPr>
      </p:pic>
      <p:pic>
        <p:nvPicPr>
          <p:cNvPr id="1032" name="Picture 8" descr="https://im0-tub-ru.yandex.net/i?id=8a1a6eedb258c5d25871d3c5ddedc791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3861048"/>
            <a:ext cx="1656184" cy="1756813"/>
          </a:xfrm>
          <a:prstGeom prst="rect">
            <a:avLst/>
          </a:prstGeom>
          <a:noFill/>
        </p:spPr>
      </p:pic>
      <p:pic>
        <p:nvPicPr>
          <p:cNvPr id="1034" name="Picture 10" descr="https://im0-tub-ru.yandex.net/i?id=ca2af421c30a10a03f2f5c6243cd5b73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556793"/>
            <a:ext cx="1656184" cy="1892224"/>
          </a:xfrm>
          <a:prstGeom prst="rect">
            <a:avLst/>
          </a:prstGeom>
          <a:noFill/>
        </p:spPr>
      </p:pic>
      <p:pic>
        <p:nvPicPr>
          <p:cNvPr id="1036" name="Picture 12" descr="http://gov.cap.ru/UserFiles/news/201607/01/Original/185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5306" y="2492896"/>
            <a:ext cx="2408763" cy="1944216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524328" y="6093296"/>
            <a:ext cx="1152128" cy="50405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СТАРТ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27816"/>
            <a:ext cx="9145016" cy="6830184"/>
          </a:xfrm>
          <a:prstGeom prst="rect">
            <a:avLst/>
          </a:prstGeom>
          <a:noFill/>
        </p:spPr>
      </p:pic>
      <p:pic>
        <p:nvPicPr>
          <p:cNvPr id="15362" name="Picture 2" descr="https://fs00.infourok.ru/images/doc/236/127301/1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764704"/>
            <a:ext cx="3072341" cy="2304256"/>
          </a:xfrm>
          <a:prstGeom prst="rect">
            <a:avLst/>
          </a:prstGeom>
          <a:noFill/>
        </p:spPr>
      </p:pic>
      <p:pic>
        <p:nvPicPr>
          <p:cNvPr id="15364" name="Picture 4" descr="https://im0-tub-ru.yandex.net/i?id=fb1395942f66ab49be4811f9322df145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764704"/>
            <a:ext cx="3024336" cy="2304256"/>
          </a:xfrm>
          <a:prstGeom prst="rect">
            <a:avLst/>
          </a:prstGeom>
          <a:noFill/>
        </p:spPr>
      </p:pic>
      <p:pic>
        <p:nvPicPr>
          <p:cNvPr id="15366" name="Picture 6" descr="http://fotohomka.ru/images/Jan/09/282022405c6b21fab541ab240f35b4fb/mini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573016"/>
            <a:ext cx="3092552" cy="2304255"/>
          </a:xfrm>
          <a:prstGeom prst="rect">
            <a:avLst/>
          </a:prstGeom>
          <a:noFill/>
        </p:spPr>
      </p:pic>
      <p:pic>
        <p:nvPicPr>
          <p:cNvPr id="15368" name="Picture 8" descr="https://im0-tub-ru.yandex.net/i?id=7fb39138c276a83e6abf28dd7aa37f9c-l&amp;n=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573016"/>
            <a:ext cx="3024336" cy="2304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99592" y="3645024"/>
            <a:ext cx="2666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ОГНОПАСНЫЕ ПРЕДМЕТЫ</a:t>
            </a:r>
            <a:endParaRPr lang="ru-RU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836712"/>
            <a:ext cx="2072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ПОЖАРНЫЙ ЩИТ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904" y="4149080"/>
            <a:ext cx="1619672" cy="1932718"/>
          </a:xfrm>
          <a:prstGeom prst="rect">
            <a:avLst/>
          </a:prstGeom>
          <a:noFill/>
        </p:spPr>
      </p:pic>
      <p:sp>
        <p:nvSpPr>
          <p:cNvPr id="10" name="Овал 9">
            <a:hlinkClick r:id="" action="ppaction://hlinkshowjump?jump=nextslide" highlightClick="1"/>
          </p:cNvPr>
          <p:cNvSpPr/>
          <p:nvPr/>
        </p:nvSpPr>
        <p:spPr>
          <a:xfrm>
            <a:off x="2051720" y="2852936"/>
            <a:ext cx="432048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hlinkClick r:id="rId8" action="ppaction://hlinksldjump" highlightClick="1"/>
          </p:cNvPr>
          <p:cNvSpPr/>
          <p:nvPr/>
        </p:nvSpPr>
        <p:spPr>
          <a:xfrm>
            <a:off x="6732240" y="2852936"/>
            <a:ext cx="432048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9" action="ppaction://hlinksldjump" highlightClick="1"/>
          </p:cNvPr>
          <p:cNvSpPr/>
          <p:nvPr/>
        </p:nvSpPr>
        <p:spPr>
          <a:xfrm>
            <a:off x="2051720" y="5661248"/>
            <a:ext cx="504056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0" action="ppaction://hlinksldjump" highlightClick="1"/>
          </p:cNvPr>
          <p:cNvSpPr/>
          <p:nvPr/>
        </p:nvSpPr>
        <p:spPr>
          <a:xfrm>
            <a:off x="6732240" y="5661248"/>
            <a:ext cx="504056" cy="36004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3747979" y="2780928"/>
            <a:ext cx="15888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ВЫБЕРИ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ИГРУ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8" name="Управляющая кнопка: далее 17">
            <a:hlinkClick r:id="rId11" action="ppaction://hlinksldjump" highlightClick="1"/>
          </p:cNvPr>
          <p:cNvSpPr/>
          <p:nvPr/>
        </p:nvSpPr>
        <p:spPr>
          <a:xfrm>
            <a:off x="7740352" y="6165304"/>
            <a:ext cx="1080120" cy="360040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6"/>
            <a:ext cx="9145016" cy="6830184"/>
          </a:xfrm>
          <a:prstGeom prst="rect">
            <a:avLst/>
          </a:prstGeom>
          <a:noFill/>
        </p:spPr>
      </p:pic>
      <p:sp>
        <p:nvSpPr>
          <p:cNvPr id="2" name="ПРО ОГОНЬ"/>
          <p:cNvSpPr/>
          <p:nvPr/>
        </p:nvSpPr>
        <p:spPr>
          <a:xfrm>
            <a:off x="1907704" y="332656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Всех на свете я сильнее,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Всех на свете я смелее,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Никого я не боюсь,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Никому не </a:t>
            </a:r>
            <a:r>
              <a:rPr lang="ru-RU" b="1" dirty="0" smtClean="0"/>
              <a:t>покорюсь.</a:t>
            </a:r>
            <a:endParaRPr lang="ru-RU" i="1" dirty="0"/>
          </a:p>
        </p:txBody>
      </p:sp>
      <p:sp>
        <p:nvSpPr>
          <p:cNvPr id="4" name="ПРО МАШИНУ"/>
          <p:cNvSpPr txBox="1"/>
          <p:nvPr/>
        </p:nvSpPr>
        <p:spPr>
          <a:xfrm>
            <a:off x="2195736" y="3861048"/>
            <a:ext cx="3062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Я мчусь с сиреной на пожар,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Везу я воду с пеной.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Потушим вмиг огонь и жар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Мы быстро, словно стрелы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sp>
        <p:nvSpPr>
          <p:cNvPr id="5" name="ПРО ПОЖАРНОГО"/>
          <p:cNvSpPr txBox="1"/>
          <p:nvPr/>
        </p:nvSpPr>
        <p:spPr>
          <a:xfrm>
            <a:off x="539552" y="2060848"/>
            <a:ext cx="28688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Победит огонь коварный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Тот, кого </a:t>
            </a:r>
            <a:r>
              <a:rPr lang="ru-RU" b="1" i="1" dirty="0" smtClean="0"/>
              <a:t>зовут…</a:t>
            </a:r>
            <a:endParaRPr lang="ru-RU" b="1" i="1" dirty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6" name="ПРО СПИЧКИ"/>
          <p:cNvSpPr txBox="1"/>
          <p:nvPr/>
        </p:nvSpPr>
        <p:spPr>
          <a:xfrm>
            <a:off x="5580112" y="3933056"/>
            <a:ext cx="319555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 за тесный, тесный дом?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Сто сестричек жмутся в нем.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любая </a:t>
            </a:r>
            <a:r>
              <a:rPr lang="ru-RU" b="1" dirty="0" smtClean="0"/>
              <a:t>из </a:t>
            </a:r>
            <a:r>
              <a:rPr lang="ru-RU" b="1" dirty="0"/>
              <a:t>сестричек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Может вспыхнуть, как костер.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Не шути с сестричками,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Тоненькими </a:t>
            </a:r>
            <a:r>
              <a:rPr lang="ru-RU" b="1" dirty="0" smtClean="0"/>
              <a:t>…</a:t>
            </a:r>
            <a:endParaRPr lang="ru-RU" b="1" i="1" dirty="0"/>
          </a:p>
          <a:p>
            <a:endParaRPr lang="ru-RU" dirty="0"/>
          </a:p>
        </p:txBody>
      </p:sp>
      <p:sp>
        <p:nvSpPr>
          <p:cNvPr id="7" name="ПРО ОГНЕТУШИТЕЛЬ"/>
          <p:cNvSpPr txBox="1"/>
          <p:nvPr/>
        </p:nvSpPr>
        <p:spPr>
          <a:xfrm>
            <a:off x="2771800" y="2708920"/>
            <a:ext cx="3833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Висит - молчит,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а </a:t>
            </a:r>
            <a:r>
              <a:rPr lang="ru-RU" b="1" dirty="0" smtClean="0"/>
              <a:t>перевернешь</a:t>
            </a:r>
            <a:r>
              <a:rPr lang="ru-RU" b="1" dirty="0"/>
              <a:t>, шипит, и пена </a:t>
            </a:r>
            <a:r>
              <a:rPr lang="ru-RU" b="1" dirty="0" smtClean="0"/>
              <a:t>летит</a:t>
            </a:r>
          </a:p>
        </p:txBody>
      </p:sp>
      <p:sp>
        <p:nvSpPr>
          <p:cNvPr id="9" name="ПРО 01"/>
          <p:cNvSpPr txBox="1"/>
          <p:nvPr/>
        </p:nvSpPr>
        <p:spPr>
          <a:xfrm>
            <a:off x="5868144" y="260648"/>
            <a:ext cx="309475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Если в доме вдруг случится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Из окошек дым клубится,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И огонь, и пышет жар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Это значит там </a:t>
            </a:r>
            <a:r>
              <a:rPr lang="ru-RU" b="1" dirty="0" smtClean="0"/>
              <a:t>пожар.</a:t>
            </a:r>
            <a:br>
              <a:rPr lang="ru-RU" b="1" dirty="0" smtClean="0"/>
            </a:br>
            <a:r>
              <a:rPr lang="ru-RU" b="1" dirty="0"/>
              <a:t>Это, сын, не просто шутка,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Не теряя ни минутки,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Долго ты не думай, сын, –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>Позвони по </a:t>
            </a:r>
            <a:r>
              <a:rPr lang="ru-RU" b="1" dirty="0" smtClean="0"/>
              <a:t>&lt;....-....&gt;!</a:t>
            </a:r>
            <a:endParaRPr lang="ru-RU" b="1" i="1" dirty="0"/>
          </a:p>
          <a:p>
            <a:endParaRPr lang="ru-RU" dirty="0"/>
          </a:p>
        </p:txBody>
      </p:sp>
      <p:pic>
        <p:nvPicPr>
          <p:cNvPr id="13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2165384" cy="2583904"/>
          </a:xfrm>
          <a:prstGeom prst="rect">
            <a:avLst/>
          </a:prstGeom>
          <a:noFill/>
        </p:spPr>
      </p:pic>
      <p:pic>
        <p:nvPicPr>
          <p:cNvPr id="17416" name="ОГНЕТУШИТЕЛЬ" descr="http://tvoidizain.ru/wp-content/uploads/fire-extinguishers-in-the-country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1772816"/>
            <a:ext cx="1440160" cy="1886672"/>
          </a:xfrm>
          <a:prstGeom prst="rect">
            <a:avLst/>
          </a:prstGeom>
          <a:noFill/>
        </p:spPr>
      </p:pic>
      <p:pic>
        <p:nvPicPr>
          <p:cNvPr id="17418" name="ПОЖАРНИК" descr="https://im0-tub-ru.yandex.net/i?id=571c05ee322aa8a01a2eb2ea9fe5fe58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556792"/>
            <a:ext cx="1440160" cy="1569775"/>
          </a:xfrm>
          <a:prstGeom prst="rect">
            <a:avLst/>
          </a:prstGeom>
          <a:noFill/>
        </p:spPr>
      </p:pic>
      <p:pic>
        <p:nvPicPr>
          <p:cNvPr id="17420" name="01" descr="http://ond-syktyvkar.ru/wp-content/uploads/2016/01/hello_html_307c96c9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228184" y="476672"/>
            <a:ext cx="2088232" cy="1900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22" name="СПИЧКИ" descr="http://img1.liveinternet.ru/images/attach/c/2/64/527/64527563_3b806f76d375_1024x76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3789040"/>
            <a:ext cx="2212928" cy="1944216"/>
          </a:xfrm>
          <a:prstGeom prst="rect">
            <a:avLst/>
          </a:prstGeom>
          <a:noFill/>
        </p:spPr>
      </p:pic>
      <p:pic>
        <p:nvPicPr>
          <p:cNvPr id="19" name="ПОЖАРНАЯ МАШИНА" descr="https://im0-tub-ru.yandex.net/i?id=08c5132142e936af44b937c02d6be8e6-l&amp;n=13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3717032"/>
            <a:ext cx="1407756" cy="1656184"/>
          </a:xfrm>
          <a:prstGeom prst="rect">
            <a:avLst/>
          </a:prstGeom>
          <a:noFill/>
        </p:spPr>
      </p:pic>
      <p:pic>
        <p:nvPicPr>
          <p:cNvPr id="17412" name="ОГОНЬ" descr="http://psiholik.ru/vnimateleno-sledite-za-rebenkom-esli-na-uchastke-razveden-ogon/462798_html_m9a044a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744" y="260648"/>
            <a:ext cx="1872208" cy="1547497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10" action="ppaction://hlinksldjump" highlightClick="1"/>
          </p:cNvPr>
          <p:cNvSpPr/>
          <p:nvPr/>
        </p:nvSpPr>
        <p:spPr>
          <a:xfrm>
            <a:off x="323528" y="332656"/>
            <a:ext cx="576064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6"/>
            <a:ext cx="9145016" cy="6830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Какой предмет не входит в набор пожарного щита?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84784"/>
            <a:ext cx="8640960" cy="5184576"/>
          </a:xfrm>
          <a:prstGeom prst="rect">
            <a:avLst/>
          </a:prstGeom>
          <a:solidFill>
            <a:srgbClr val="FF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ПОЖАРНЫЙ ЩИТ</a:t>
            </a:r>
            <a:endParaRPr lang="ru-RU" sz="3600" b="1" dirty="0"/>
          </a:p>
        </p:txBody>
      </p:sp>
      <p:pic>
        <p:nvPicPr>
          <p:cNvPr id="18434" name="БАГОР" descr="http://zavoddveri.ru/userfiles/editor/medium/44_e1ff2d165294e5bf814dcecd6df2e63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79712" y="2348880"/>
            <a:ext cx="4248472" cy="864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КОНУС" descr="https://im0-tub-ru.yandex.net/i?id=fb95a7ae73aa938355687e428d8d4672-sr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4144781"/>
            <a:ext cx="2120652" cy="2452994"/>
          </a:xfrm>
          <a:prstGeom prst="rect">
            <a:avLst/>
          </a:prstGeom>
          <a:noFill/>
        </p:spPr>
      </p:pic>
      <p:pic>
        <p:nvPicPr>
          <p:cNvPr id="18438" name="ТОПОР" descr="https://im0-tub-ru.yandex.net/i?id=28f2c6cfbe3e95e8f665877c911b828b-sr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04196">
            <a:off x="6604987" y="2797692"/>
            <a:ext cx="1843996" cy="1843996"/>
          </a:xfrm>
          <a:prstGeom prst="rect">
            <a:avLst/>
          </a:prstGeom>
          <a:noFill/>
        </p:spPr>
      </p:pic>
      <p:pic>
        <p:nvPicPr>
          <p:cNvPr id="18442" name="ЛОПАТА" descr="https://im0-tub-ru.yandex.net/i?id=8bd4c2ab94518905fafaa6765644a6a9-sr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599892" y="1808820"/>
            <a:ext cx="1584176" cy="3672408"/>
          </a:xfrm>
          <a:prstGeom prst="rect">
            <a:avLst/>
          </a:prstGeom>
          <a:noFill/>
        </p:spPr>
      </p:pic>
      <p:pic>
        <p:nvPicPr>
          <p:cNvPr id="18448" name="ПЕСОК" descr="http://www.stroy-union.ru/l1232025/images/photocat/1000x1000/46553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509120"/>
            <a:ext cx="3168352" cy="2042542"/>
          </a:xfrm>
          <a:prstGeom prst="rect">
            <a:avLst/>
          </a:prstGeom>
          <a:noFill/>
        </p:spPr>
      </p:pic>
      <p:pic>
        <p:nvPicPr>
          <p:cNvPr id="13" name="ОГНЕТУШИТЕЛЬ" descr="http://tvoidizain.ru/wp-content/uploads/fire-extinguishers-in-the-country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3717032"/>
            <a:ext cx="2154720" cy="2822776"/>
          </a:xfrm>
          <a:prstGeom prst="rect">
            <a:avLst/>
          </a:prstGeom>
          <a:noFill/>
        </p:spPr>
      </p:pic>
      <p:pic>
        <p:nvPicPr>
          <p:cNvPr id="14" name="СПИЧКИ" descr="http://img1.liveinternet.ru/images/attach/c/2/64/527/64527563_3b806f76d375_1024x76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32240" y="1487355"/>
            <a:ext cx="1800200" cy="1581605"/>
          </a:xfrm>
          <a:prstGeom prst="rect">
            <a:avLst/>
          </a:prstGeom>
          <a:noFill/>
        </p:spPr>
      </p:pic>
      <p:pic>
        <p:nvPicPr>
          <p:cNvPr id="18450" name="ЛОМ" descr="http://ptbarz.ru/d/176737/d/image_29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84785"/>
            <a:ext cx="4162425" cy="792088"/>
          </a:xfrm>
          <a:prstGeom prst="rect">
            <a:avLst/>
          </a:prstGeom>
          <a:noFill/>
        </p:spPr>
      </p:pic>
      <p:pic>
        <p:nvPicPr>
          <p:cNvPr id="16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19672" y="4653136"/>
            <a:ext cx="1619672" cy="1932718"/>
          </a:xfrm>
          <a:prstGeom prst="rect">
            <a:avLst/>
          </a:prstGeom>
          <a:noFill/>
        </p:spPr>
      </p:pic>
      <p:sp>
        <p:nvSpPr>
          <p:cNvPr id="15" name="Управляющая кнопка: домой 14">
            <a:hlinkClick r:id="rId13" action="ppaction://hlinksldjump" highlightClick="1"/>
          </p:cNvPr>
          <p:cNvSpPr/>
          <p:nvPr/>
        </p:nvSpPr>
        <p:spPr>
          <a:xfrm>
            <a:off x="251520" y="260648"/>
            <a:ext cx="576064" cy="57606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4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4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4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4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4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4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16"/>
            <a:ext cx="9145016" cy="6830184"/>
          </a:xfrm>
          <a:prstGeom prst="rect">
            <a:avLst/>
          </a:prstGeom>
          <a:noFill/>
        </p:spPr>
      </p:pic>
      <p:pic>
        <p:nvPicPr>
          <p:cNvPr id="4" name="СПИЧКИ" descr="http://img1.liveinternet.ru/images/attach/c/2/64/527/64527563_3b806f76d375_1024x76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487355"/>
            <a:ext cx="1800200" cy="1581605"/>
          </a:xfrm>
          <a:prstGeom prst="rect">
            <a:avLst/>
          </a:prstGeom>
          <a:noFill/>
        </p:spPr>
      </p:pic>
      <p:pic>
        <p:nvPicPr>
          <p:cNvPr id="20482" name="СВЕЧКА" descr="https://im0-tub-ru.yandex.net/i?id=20ae942eed429ce3cd2bfe03489cb232-l&amp;n=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501008"/>
            <a:ext cx="864096" cy="2363340"/>
          </a:xfrm>
          <a:prstGeom prst="rect">
            <a:avLst/>
          </a:prstGeom>
          <a:noFill/>
        </p:spPr>
      </p:pic>
      <p:pic>
        <p:nvPicPr>
          <p:cNvPr id="20484" name="ЛАМПА" descr="http://media.220-volt.ru/f/a0/ru/images/catalogue/272/27271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124744"/>
            <a:ext cx="1944216" cy="1944216"/>
          </a:xfrm>
          <a:prstGeom prst="rect">
            <a:avLst/>
          </a:prstGeom>
          <a:noFill/>
        </p:spPr>
      </p:pic>
      <p:pic>
        <p:nvPicPr>
          <p:cNvPr id="20486" name="УТЮГ" descr="http://adalin.mospsy.ru/img2/z_06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437112"/>
            <a:ext cx="1905000" cy="1638300"/>
          </a:xfrm>
          <a:prstGeom prst="rect">
            <a:avLst/>
          </a:prstGeom>
          <a:noFill/>
        </p:spPr>
      </p:pic>
      <p:pic>
        <p:nvPicPr>
          <p:cNvPr id="20488" name="БЕНГАЛЬСКИЕ ОГНИ" descr="http://vignette2.holdwiki.nocookie.net/ark-survival-evolved/images/3/3e/Torch_Sparkler_Skin.png/revision/latest?cb=20160804164017&amp;path-prefix=r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05600" y="3861048"/>
            <a:ext cx="2438400" cy="2438400"/>
          </a:xfrm>
          <a:prstGeom prst="rect">
            <a:avLst/>
          </a:prstGeom>
          <a:noFill/>
        </p:spPr>
      </p:pic>
      <p:pic>
        <p:nvPicPr>
          <p:cNvPr id="20490" name="ПЛИТА" descr="http://zdplus.com/wp-content/uploads/2013/10/gaz-plita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980728"/>
            <a:ext cx="1995027" cy="2304256"/>
          </a:xfrm>
          <a:prstGeom prst="rect">
            <a:avLst/>
          </a:prstGeom>
          <a:noFill/>
        </p:spPr>
      </p:pic>
      <p:pic>
        <p:nvPicPr>
          <p:cNvPr id="20494" name="ИГОЛКА" descr="https://im0-tub-ru.yandex.net/i?id=77ae1a43734817dbb629d6b58ac0c535-l&amp;n=1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3284984"/>
            <a:ext cx="1368152" cy="1352951"/>
          </a:xfrm>
          <a:prstGeom prst="rect">
            <a:avLst/>
          </a:prstGeom>
          <a:noFill/>
        </p:spPr>
      </p:pic>
      <p:pic>
        <p:nvPicPr>
          <p:cNvPr id="20496" name="БУТЫЛКА" descr="https://im0-tub-ru.yandex.net/i?id=5adbe5491bf0939d6943d6bac8f08769-l&amp;n=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212976"/>
            <a:ext cx="1404501" cy="2664296"/>
          </a:xfrm>
          <a:prstGeom prst="rect">
            <a:avLst/>
          </a:prstGeom>
          <a:noFill/>
        </p:spPr>
      </p:pic>
      <p:pic>
        <p:nvPicPr>
          <p:cNvPr id="20498" name="КЛЕЩИ" descr="https://im0-tub-ru.yandex.net/i?id=258c06d702d7896686a3c316fa8be86e-l&amp;n=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196752"/>
            <a:ext cx="2160240" cy="2160240"/>
          </a:xfrm>
          <a:prstGeom prst="rect">
            <a:avLst/>
          </a:prstGeom>
          <a:noFill/>
        </p:spPr>
      </p:pic>
      <p:pic>
        <p:nvPicPr>
          <p:cNvPr id="14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077072"/>
            <a:ext cx="1619672" cy="1932718"/>
          </a:xfrm>
          <a:prstGeom prst="rect">
            <a:avLst/>
          </a:prstGeom>
          <a:noFill/>
        </p:spPr>
      </p:pic>
      <p:sp>
        <p:nvSpPr>
          <p:cNvPr id="16" name="Управляющая кнопка: домой 15">
            <a:hlinkClick r:id="rId14" action="ppaction://hlinksldjump" highlightClick="1"/>
          </p:cNvPr>
          <p:cNvSpPr/>
          <p:nvPr/>
        </p:nvSpPr>
        <p:spPr>
          <a:xfrm>
            <a:off x="323528" y="260648"/>
            <a:ext cx="504056" cy="57606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НАЙДИ ОГНЕОПАСНЫЕ ПРЕДМЕТЫ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4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4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35" dur="1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74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75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animClr clrSpc="rgb" dir="cw">
                                      <p:cBhvr>
                                        <p:cTn id="87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50F"/>
                                      </p:to>
                                    </p:animClr>
                                    <p:set>
                                      <p:cBhvr>
                                        <p:cTn id="88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1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6" y="27816"/>
            <a:ext cx="9145016" cy="6830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пожарной безопасности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дома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о спичку"/>
          <p:cNvSpPr txBox="1"/>
          <p:nvPr/>
        </p:nvSpPr>
        <p:spPr>
          <a:xfrm>
            <a:off x="539552" y="1556792"/>
            <a:ext cx="2787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играй со спичками!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НЕ ИГРАЙ СО СПИЧКАМИ" descr="D:\детский сад\документация\конкурс пожарная безопасность\картинки\spichki-kartinki-dlya-detey-1044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2304256" cy="1656184"/>
          </a:xfrm>
          <a:prstGeom prst="rect">
            <a:avLst/>
          </a:prstGeom>
          <a:noFill/>
        </p:spPr>
      </p:pic>
      <p:sp>
        <p:nvSpPr>
          <p:cNvPr id="13" name="про печку"/>
          <p:cNvSpPr txBox="1"/>
          <p:nvPr/>
        </p:nvSpPr>
        <p:spPr>
          <a:xfrm>
            <a:off x="3131840" y="1988840"/>
            <a:ext cx="2773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открытой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Печную дверцу!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1" name="ПЕЧКА" descr="D:\детский сад\документация\конкурс пожарная безопасность\картинки\i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628800"/>
            <a:ext cx="2304256" cy="1728192"/>
          </a:xfrm>
          <a:prstGeom prst="rect">
            <a:avLst/>
          </a:prstGeom>
          <a:noFill/>
        </p:spPr>
      </p:pic>
      <p:sp>
        <p:nvSpPr>
          <p:cNvPr id="14" name="про ёлку"/>
          <p:cNvSpPr txBox="1"/>
          <p:nvPr/>
        </p:nvSpPr>
        <p:spPr>
          <a:xfrm>
            <a:off x="5940152" y="1340768"/>
            <a:ext cx="27116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зажигай вблизи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ёлки бенгальские огни!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о утюг"/>
          <p:cNvSpPr txBox="1"/>
          <p:nvPr/>
        </p:nvSpPr>
        <p:spPr>
          <a:xfrm>
            <a:off x="611560" y="5229200"/>
            <a:ext cx="22571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оставляй утюг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без присмотра!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492896"/>
            <a:ext cx="1619672" cy="1932718"/>
          </a:xfrm>
          <a:prstGeom prst="rect">
            <a:avLst/>
          </a:prstGeom>
          <a:noFill/>
        </p:spPr>
      </p:pic>
      <p:sp>
        <p:nvSpPr>
          <p:cNvPr id="16" name="про газовую плиту"/>
          <p:cNvSpPr txBox="1"/>
          <p:nvPr/>
        </p:nvSpPr>
        <p:spPr>
          <a:xfrm>
            <a:off x="2915816" y="4509120"/>
            <a:ext cx="31578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зажигай газовую плиту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без взрослых!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о бельё"/>
          <p:cNvSpPr txBox="1"/>
          <p:nvPr/>
        </p:nvSpPr>
        <p:spPr>
          <a:xfrm>
            <a:off x="6084168" y="4293096"/>
            <a:ext cx="2400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суши бельё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над открытом огнём!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rId6" action="ppaction://hlinksldjump" highlightClick="1"/>
          </p:cNvPr>
          <p:cNvSpPr/>
          <p:nvPr/>
        </p:nvSpPr>
        <p:spPr>
          <a:xfrm>
            <a:off x="7740352" y="6093296"/>
            <a:ext cx="1080120" cy="504056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7" name="ЁЛКА" descr="D:\детский сад\документация\конкурс пожарная безопасность\картинки\2034b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980728"/>
            <a:ext cx="2258433" cy="1656184"/>
          </a:xfrm>
          <a:prstGeom prst="rect">
            <a:avLst/>
          </a:prstGeom>
          <a:noFill/>
        </p:spPr>
      </p:pic>
      <p:pic>
        <p:nvPicPr>
          <p:cNvPr id="21506" name="УТЮГ" descr="D:\детский сад\документация\конкурс пожарная безопасность\картинки\0007-010-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365104"/>
            <a:ext cx="2304256" cy="1691442"/>
          </a:xfrm>
          <a:prstGeom prst="rect">
            <a:avLst/>
          </a:prstGeom>
          <a:noFill/>
        </p:spPr>
      </p:pic>
      <p:pic>
        <p:nvPicPr>
          <p:cNvPr id="21508" name="ГАЗОВАЯ ПЛИТА" descr="D:\детский сад\документация\конкурс пожарная безопасность\картинки\i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293096"/>
            <a:ext cx="2304256" cy="1728192"/>
          </a:xfrm>
          <a:prstGeom prst="rect">
            <a:avLst/>
          </a:prstGeom>
          <a:noFill/>
        </p:spPr>
      </p:pic>
      <p:pic>
        <p:nvPicPr>
          <p:cNvPr id="21510" name="БЕЛЬЁ" descr="D:\детский сад\документация\конкурс пожарная безопасность\картинки\i (7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573016"/>
            <a:ext cx="2359719" cy="17358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6"/>
            <a:ext cx="9145016" cy="68301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пожарной безопасности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на улице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о пух"/>
          <p:cNvSpPr txBox="1"/>
          <p:nvPr/>
        </p:nvSpPr>
        <p:spPr>
          <a:xfrm>
            <a:off x="611560" y="2060848"/>
            <a:ext cx="2307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поджигать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тополиный пух!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о костёр"/>
          <p:cNvSpPr txBox="1"/>
          <p:nvPr/>
        </p:nvSpPr>
        <p:spPr>
          <a:xfrm>
            <a:off x="3275856" y="2204864"/>
            <a:ext cx="250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разжигать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костры без взрослых!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о дом"/>
          <p:cNvSpPr txBox="1"/>
          <p:nvPr/>
        </p:nvSpPr>
        <p:spPr>
          <a:xfrm>
            <a:off x="6012160" y="2060848"/>
            <a:ext cx="2699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разжигать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костры около построек!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о балончик"/>
          <p:cNvSpPr txBox="1"/>
          <p:nvPr/>
        </p:nvSpPr>
        <p:spPr>
          <a:xfrm>
            <a:off x="467544" y="4293096"/>
            <a:ext cx="2685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пользоваться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аэрозолем вблизи огня!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41168"/>
            <a:ext cx="1331640" cy="1589016"/>
          </a:xfrm>
          <a:prstGeom prst="rect">
            <a:avLst/>
          </a:prstGeom>
          <a:noFill/>
        </p:spPr>
      </p:pic>
      <p:sp>
        <p:nvSpPr>
          <p:cNvPr id="15" name="ПРО ТРАВУ"/>
          <p:cNvSpPr txBox="1"/>
          <p:nvPr/>
        </p:nvSpPr>
        <p:spPr>
          <a:xfrm>
            <a:off x="3419872" y="4221088"/>
            <a:ext cx="2364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поджигать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сухую траву!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О ЛЕС"/>
          <p:cNvSpPr txBox="1"/>
          <p:nvPr/>
        </p:nvSpPr>
        <p:spPr>
          <a:xfrm>
            <a:off x="5549105" y="4509120"/>
            <a:ext cx="3594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Нельзя оставлять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горящие костры без присмотра!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251520" y="260648"/>
            <a:ext cx="576064" cy="504056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4" name="пух" descr="http://berezka4.edumsko.ru/uploads/3000/2783/section/187073/-79xkhaoxa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84784"/>
            <a:ext cx="1872208" cy="2226048"/>
          </a:xfrm>
          <a:prstGeom prst="rect">
            <a:avLst/>
          </a:prstGeom>
          <a:noFill/>
        </p:spPr>
      </p:pic>
      <p:pic>
        <p:nvPicPr>
          <p:cNvPr id="22536" name="костёр" descr="http://nhero.ru/wp-content/uploads/2015/10/1372425169_les_3-600x3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628800"/>
            <a:ext cx="2736304" cy="2007463"/>
          </a:xfrm>
          <a:prstGeom prst="rect">
            <a:avLst/>
          </a:prstGeom>
          <a:noFill/>
        </p:spPr>
      </p:pic>
      <p:pic>
        <p:nvPicPr>
          <p:cNvPr id="22530" name="дом" descr="D:\детский сад\документация\конкурс пожарная безопасность\картинки\10012460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484784"/>
            <a:ext cx="1866750" cy="2213372"/>
          </a:xfrm>
          <a:prstGeom prst="rect">
            <a:avLst/>
          </a:prstGeom>
          <a:noFill/>
        </p:spPr>
      </p:pic>
      <p:pic>
        <p:nvPicPr>
          <p:cNvPr id="22531" name="балончик" descr="D:\детский сад\документация\конкурс пожарная безопасность\картинки\i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3933056"/>
            <a:ext cx="2800350" cy="2047875"/>
          </a:xfrm>
          <a:prstGeom prst="rect">
            <a:avLst/>
          </a:prstGeom>
          <a:noFill/>
        </p:spPr>
      </p:pic>
      <p:pic>
        <p:nvPicPr>
          <p:cNvPr id="22538" name="трава" descr="https://ds03.infourok.ru/uploads/ex/0477/00013cf6-72d5678b/hello_html_m1b15ff6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717032"/>
            <a:ext cx="1872208" cy="2232248"/>
          </a:xfrm>
          <a:prstGeom prst="rect">
            <a:avLst/>
          </a:prstGeom>
          <a:noFill/>
        </p:spPr>
      </p:pic>
      <p:pic>
        <p:nvPicPr>
          <p:cNvPr id="22532" name="в десу" descr="D:\детский сад\документация\конкурс пожарная безопасность\картинки\i (4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152" y="3933056"/>
            <a:ext cx="2808312" cy="1994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етский сад\документация\конкурс пожарная безопасность\573867784fc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16"/>
            <a:ext cx="9145016" cy="6830184"/>
          </a:xfrm>
          <a:prstGeom prst="rect">
            <a:avLst/>
          </a:prstGeom>
          <a:noFill/>
        </p:spPr>
      </p:pic>
      <p:pic>
        <p:nvPicPr>
          <p:cNvPr id="3" name="Picture 4" descr="http://malenkastrana.ucoz.ru/neznaika-animat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64904"/>
            <a:ext cx="2843808" cy="3393452"/>
          </a:xfrm>
          <a:prstGeom prst="rect">
            <a:avLst/>
          </a:prstGeom>
          <a:noFill/>
        </p:spPr>
      </p:pic>
      <p:pic>
        <p:nvPicPr>
          <p:cNvPr id="23554" name="Picture 2" descr="http://s53.radikal.ru/i142/1007/70/0e2b7365ffc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620688"/>
            <a:ext cx="6600728" cy="1440160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5" action="ppaction://hlinksldjump" highlightClick="1"/>
          </p:cNvPr>
          <p:cNvSpPr/>
          <p:nvPr/>
        </p:nvSpPr>
        <p:spPr>
          <a:xfrm>
            <a:off x="323528" y="332656"/>
            <a:ext cx="504056" cy="576064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s://im0-tub-ru.yandex.net/i?id=08c5132142e936af44b937c02d6be8e6-l&amp;n=1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221088"/>
            <a:ext cx="1407756" cy="1656184"/>
          </a:xfrm>
          <a:prstGeom prst="rect">
            <a:avLst/>
          </a:prstGeom>
          <a:noFill/>
        </p:spPr>
      </p:pic>
      <p:pic>
        <p:nvPicPr>
          <p:cNvPr id="7" name="Picture 10" descr="https://im0-tub-ru.yandex.net/i?id=ca2af421c30a10a03f2f5c6243cd5b73-l&amp;n=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916832"/>
            <a:ext cx="1656184" cy="1892224"/>
          </a:xfrm>
          <a:prstGeom prst="rect">
            <a:avLst/>
          </a:prstGeom>
          <a:noFill/>
        </p:spPr>
      </p:pic>
      <p:pic>
        <p:nvPicPr>
          <p:cNvPr id="8" name="Picture 12" descr="http://gov.cap.ru/UserFiles/news/201607/01/Original/18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2060848"/>
            <a:ext cx="2408763" cy="1944216"/>
          </a:xfrm>
          <a:prstGeom prst="rect">
            <a:avLst/>
          </a:prstGeom>
          <a:noFill/>
        </p:spPr>
      </p:pic>
      <p:pic>
        <p:nvPicPr>
          <p:cNvPr id="9" name="Picture 8" descr="https://im0-tub-ru.yandex.net/i?id=8a1a6eedb258c5d25871d3c5ddedc791-l&amp;n=1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BFC"/>
              </a:clrFrom>
              <a:clrTo>
                <a:srgbClr val="FFFB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4077072"/>
            <a:ext cx="1656184" cy="1756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AWJJH2MPE6E2-17446855-4877</_dlc_DocId>
    <_dlc_DocIdUrl xmlns="4a252ca3-5a62-4c1c-90a6-29f4710e47f8">
      <Url>http://xn--44-6kcadhwnl3cfdx.xn--p1ai/Kostroma_EDU/Mdou_ds76/_layouts/15/DocIdRedir.aspx?ID=AWJJH2MPE6E2-17446855-4877</Url>
      <Description>AWJJH2MPE6E2-17446855-4877</Description>
    </_dlc_DocIdUrl>
  </documentManagement>
</p:properties>
</file>

<file path=customXml/itemProps1.xml><?xml version="1.0" encoding="utf-8"?>
<ds:datastoreItem xmlns:ds="http://schemas.openxmlformats.org/officeDocument/2006/customXml" ds:itemID="{C40F879D-66AB-4FC9-A8F9-8FE91E5E66AE}"/>
</file>

<file path=customXml/itemProps2.xml><?xml version="1.0" encoding="utf-8"?>
<ds:datastoreItem xmlns:ds="http://schemas.openxmlformats.org/officeDocument/2006/customXml" ds:itemID="{EC6A386B-960B-458E-893E-21BE950ACBAA}"/>
</file>

<file path=customXml/itemProps3.xml><?xml version="1.0" encoding="utf-8"?>
<ds:datastoreItem xmlns:ds="http://schemas.openxmlformats.org/officeDocument/2006/customXml" ds:itemID="{5B6DE91E-8EA2-486D-9578-18A60EF992F0}"/>
</file>

<file path=customXml/itemProps4.xml><?xml version="1.0" encoding="utf-8"?>
<ds:datastoreItem xmlns:ds="http://schemas.openxmlformats.org/officeDocument/2006/customXml" ds:itemID="{AB47ABD5-4053-48AF-8489-2565633F8508}"/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145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Monotype Corsiva</vt:lpstr>
      <vt:lpstr>Times New Roman</vt:lpstr>
      <vt:lpstr>Wingdings</vt:lpstr>
      <vt:lpstr>Тема Office</vt:lpstr>
      <vt:lpstr>«ПОМОГИ НЕЗНАЙКЕ» дидактическая игра по правилам пожарной безопасности</vt:lpstr>
      <vt:lpstr>Презентация PowerPoint</vt:lpstr>
      <vt:lpstr>Презентация PowerPoint</vt:lpstr>
      <vt:lpstr>Какой предмет не входит в набор пожарного щита?</vt:lpstr>
      <vt:lpstr>НАЙДИ ОГНЕОПАСНЫЕ ПРЕДМЕТЫ</vt:lpstr>
      <vt:lpstr>Правила пожарной безопасности дома</vt:lpstr>
      <vt:lpstr>Правила пожарной безопасности на улице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«ПОМОГИ НЕЗНАЙКЕ» дидактическая игра по правилам пожарной безопасности</dc:title>
  <dc:creator>Viktoria</dc:creator>
  <cp:lastModifiedBy>юлия иванова</cp:lastModifiedBy>
  <cp:revision>35</cp:revision>
  <dcterms:created xsi:type="dcterms:W3CDTF">2017-03-19T11:05:06Z</dcterms:created>
  <dcterms:modified xsi:type="dcterms:W3CDTF">2020-04-17T14:40:25Z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f13f1655-336a-4879-9fab-f4afb56711f0</vt:lpwstr>
  </property>
</Properties>
</file>