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6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1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6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8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2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8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2522">
              <a:srgbClr val="B5D2EC"/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40FD-B320-4922-BF2E-ADF377A9185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CEAF-47AF-47D6-BB78-884E73C1D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0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5943" y="1715589"/>
            <a:ext cx="7628707" cy="352697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дети! Здравствуйте, уважаемые родители!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97189" y="2177143"/>
            <a:ext cx="4998719" cy="3431177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Шуршат по дорогам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шины,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по дорогам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Машины, машины.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7" y="1786482"/>
            <a:ext cx="6223376" cy="4840741"/>
          </a:xfrm>
        </p:spPr>
      </p:pic>
    </p:spTree>
    <p:extLst>
      <p:ext uri="{BB962C8B-B14F-4D97-AF65-F5344CB8AC3E}">
        <p14:creationId xmlns:p14="http://schemas.microsoft.com/office/powerpoint/2010/main" val="19376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I\Desktop\математика счет\unnam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4030"/>
            <a:ext cx="2349775" cy="235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I\Desktop\математика счет\product_135935_1_15388048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26" y="1764030"/>
            <a:ext cx="2431371" cy="235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I\Desktop\математика счет\mashiny_2 —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97" y="1764030"/>
            <a:ext cx="2398120" cy="235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I\Desktop\математика счет\s12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17" y="1764030"/>
            <a:ext cx="2432322" cy="235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I\Desktop\математика счет\ac74234ab4fcfa10a9341b739e7dca7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39" y="1764030"/>
            <a:ext cx="2579461" cy="23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884022" y="792480"/>
            <a:ext cx="351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АВТОСТОЯНКА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1349" y="4746171"/>
            <a:ext cx="7531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 машины по порядку!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7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4171" y="1825625"/>
            <a:ext cx="5625737" cy="43513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7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«Шофёры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Едем, едем на машине, (имитация движения рулём)</a:t>
            </a:r>
          </a:p>
          <a:p>
            <a:pPr marL="0" indent="0">
              <a:buNone/>
            </a:pP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педаль, (имитация нажимания ногой на педаль)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переключаем, («рычаг» поворачивают рукой к себе от себя)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пристально мы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вдаль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(Приставляют ладонь ко лбу)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Дворники счищают капли, (руки сгибают в локтях перед собой, ладони раскрывают).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влево - чистота! (наклоняют руки вправо влево).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ерошит ветер, (над головой шевелят пальцами).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- шофёры хоть куда! (поднимают вперёд большой палец).</a:t>
            </a:r>
          </a:p>
          <a:p>
            <a:endParaRPr lang="ru-RU" sz="6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пути прокололи колесо.</a:t>
            </a:r>
          </a:p>
          <a:p>
            <a:pPr marL="0" indent="0">
              <a:buNone/>
            </a:pP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«Колесо </a:t>
            </a: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сдулось» </a:t>
            </a:r>
          </a:p>
          <a:p>
            <a:pPr marL="0" indent="0">
              <a:buNone/>
            </a:pPr>
            <a:r>
              <a:rPr lang="ru-RU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(ШШШ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«Насос» (С </a:t>
            </a:r>
            <a:r>
              <a:rPr lang="ru-RU" sz="1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87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«Строим дорожки»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6" y="1950720"/>
            <a:ext cx="5701214" cy="30767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702" y="1950720"/>
            <a:ext cx="3421357" cy="33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1041" y="457200"/>
            <a:ext cx="6182615" cy="54038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«Транспорт</a:t>
            </a:r>
            <a:r>
              <a:rPr lang="ru-RU" b="1" i="1" dirty="0"/>
              <a:t>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Будем пальчики сгибать,</a:t>
            </a:r>
          </a:p>
          <a:p>
            <a:pPr marL="0" indent="0">
              <a:buNone/>
            </a:pPr>
            <a:r>
              <a:rPr lang="ru-RU" dirty="0"/>
              <a:t>Будем транспорт называть:</a:t>
            </a:r>
          </a:p>
          <a:p>
            <a:pPr marL="0" indent="0">
              <a:buNone/>
            </a:pPr>
            <a:r>
              <a:rPr lang="ru-RU" dirty="0"/>
              <a:t>(Сжимают и разжимают пальчики)</a:t>
            </a:r>
          </a:p>
          <a:p>
            <a:pPr marL="0" indent="0">
              <a:buNone/>
            </a:pPr>
            <a:r>
              <a:rPr lang="ru-RU" dirty="0" smtClean="0"/>
              <a:t>Автомобиль и </a:t>
            </a:r>
            <a:r>
              <a:rPr lang="ru-RU" dirty="0"/>
              <a:t>вертолёт, трамвай, автобус, самолёт.</a:t>
            </a:r>
          </a:p>
          <a:p>
            <a:pPr marL="0" indent="0">
              <a:buNone/>
            </a:pPr>
            <a:r>
              <a:rPr lang="ru-RU" dirty="0"/>
              <a:t>(Поочерёдно разжимают пальчики, начиная с мизинца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Пять пальцев мы в кулак зажали</a:t>
            </a:r>
          </a:p>
          <a:p>
            <a:pPr marL="0" indent="0">
              <a:buNone/>
            </a:pPr>
            <a:r>
              <a:rPr lang="ru-RU" dirty="0" smtClean="0"/>
              <a:t>(поднимают кулачки вверх).</a:t>
            </a:r>
          </a:p>
          <a:p>
            <a:pPr marL="0" indent="0">
              <a:buNone/>
            </a:pPr>
            <a:r>
              <a:rPr lang="ru-RU" dirty="0" smtClean="0"/>
              <a:t>Пять видов транспорта назвали</a:t>
            </a:r>
          </a:p>
          <a:p>
            <a:pPr marL="0" indent="0">
              <a:buNone/>
            </a:pPr>
            <a:r>
              <a:rPr lang="ru-RU" dirty="0" smtClean="0"/>
              <a:t>(разжимают кулачки)</a:t>
            </a:r>
            <a:endParaRPr lang="ru-RU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3" y="457200"/>
            <a:ext cx="4821253" cy="5403850"/>
          </a:xfrm>
        </p:spPr>
      </p:pic>
    </p:spTree>
    <p:extLst>
      <p:ext uri="{BB962C8B-B14F-4D97-AF65-F5344CB8AC3E}">
        <p14:creationId xmlns:p14="http://schemas.microsoft.com/office/powerpoint/2010/main" val="31645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" y="124256"/>
            <a:ext cx="2599347" cy="3166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27" y="655348"/>
            <a:ext cx="2963863" cy="6116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54" y="3905536"/>
            <a:ext cx="2052317" cy="2636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3662"/>
            <a:ext cx="2441074" cy="3109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954" y="579084"/>
            <a:ext cx="2474646" cy="3134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3" y="53393"/>
            <a:ext cx="3054047" cy="610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0151" y="124256"/>
            <a:ext cx="368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СОСЧИТАЙ-КА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AWJJH2MPE6E2-17446855-4613</_dlc_DocId>
    <_dlc_DocIdUrl xmlns="4a252ca3-5a62-4c1c-90a6-29f4710e47f8">
      <Url>http://edu-sps.koiro.local/Kostroma_EDU/Mdou_ds76/_layouts/15/DocIdRedir.aspx?ID=AWJJH2MPE6E2-17446855-4613</Url>
      <Description>AWJJH2MPE6E2-17446855-4613</Description>
    </_dlc_DocIdUrl>
  </documentManagement>
</p:properties>
</file>

<file path=customXml/itemProps1.xml><?xml version="1.0" encoding="utf-8"?>
<ds:datastoreItem xmlns:ds="http://schemas.openxmlformats.org/officeDocument/2006/customXml" ds:itemID="{8859BF21-0B30-4814-AA7C-EA95C58914EE}"/>
</file>

<file path=customXml/itemProps2.xml><?xml version="1.0" encoding="utf-8"?>
<ds:datastoreItem xmlns:ds="http://schemas.openxmlformats.org/officeDocument/2006/customXml" ds:itemID="{33B4F981-1DCB-4935-8E3A-431DBF5ADDE9}"/>
</file>

<file path=customXml/itemProps3.xml><?xml version="1.0" encoding="utf-8"?>
<ds:datastoreItem xmlns:ds="http://schemas.openxmlformats.org/officeDocument/2006/customXml" ds:itemID="{48604C90-3D11-4860-8084-2134829EED6A}"/>
</file>

<file path=customXml/itemProps4.xml><?xml version="1.0" encoding="utf-8"?>
<ds:datastoreItem xmlns:ds="http://schemas.openxmlformats.org/officeDocument/2006/customXml" ds:itemID="{DBC40D60-4A15-4F71-864F-332F78BCABDC}"/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201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Здравствуйте, дети! Здравствуйте, уважаемые родители!</vt:lpstr>
      <vt:lpstr>Презентация PowerPoint</vt:lpstr>
      <vt:lpstr>Презентация PowerPoint</vt:lpstr>
      <vt:lpstr>Презентация PowerPoint</vt:lpstr>
      <vt:lpstr>Игровое упражнение «Строим дорожки»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23</cp:revision>
  <dcterms:created xsi:type="dcterms:W3CDTF">2020-04-11T06:58:45Z</dcterms:created>
  <dcterms:modified xsi:type="dcterms:W3CDTF">2020-04-12T07:05:10Z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83a513d8-73fc-4f53-a254-6e0007171af0</vt:lpwstr>
  </property>
</Properties>
</file>