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_rels/.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7.jpeg" ContentType="image/jpeg"/>
  <Override PartName="/ppt/media/image2.jpeg" ContentType="image/jpeg"/>
  <Override PartName="/ppt/media/image4.jpeg" ContentType="image/jpeg"/>
  <Override PartName="/ppt/media/image5.jpeg" ContentType="image/jpeg"/>
  <Override PartName="/ppt/media/image21.png" ContentType="image/png"/>
  <Override PartName="/ppt/media/image6.jpeg" ContentType="image/jpeg"/>
  <Override PartName="/ppt/media/image7.jpeg" ContentType="image/jpeg"/>
  <Override PartName="/ppt/media/image10.jpeg" ContentType="image/jpeg"/>
  <Override PartName="/ppt/media/image11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22.png" ContentType="image/png"/>
  <Override PartName="/ppt/media/image19.jpeg" ContentType="image/jpeg"/>
  <Override PartName="/ppt/media/image20.jpeg" ContentType="image/jpeg"/>
  <Override PartName="/ppt/media/image23.jpeg" ContentType="image/jpeg"/>
  <Override PartName="/ppt/media/image27.png" ContentType="image/png"/>
  <Override PartName="/ppt/media/image25.jpeg" ContentType="image/jpeg"/>
  <Override PartName="/ppt/media/image26.jpeg" ContentType="image/jpe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4.jpeg" ContentType="image/jpeg"/>
  <Override PartName="/ppt/media/image35.gif" ContentType="image/gif"/>
  <Override PartName="/ppt/media/image37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38.jpeg" ContentType="image/jpeg"/>
  <Override PartName="/ppt/media/image36.png" ContentType="image/png"/>
  <Override PartName="/ppt/media/image33.png" ContentType="image/png"/>
  <Override PartName="/ppt/media/image24.jpeg" ContentType="image/jpeg"/>
  <Override PartName="/ppt/media/image39.png" ContentType="image/png"/>
  <Override PartName="/ppt/media/image14.jpeg" ContentType="image/jpeg"/>
  <Override PartName="/ppt/media/image29.png" ContentType="image/png"/>
  <Override PartName="/ppt/media/image13.jpeg" ContentType="image/jpeg"/>
  <Override PartName="/ppt/media/image12.jpeg" ContentType="image/jpeg"/>
  <Override PartName="/ppt/media/image8.jpeg" ContentType="image/jpeg"/>
  <Override PartName="/ppt/media/image1.jpeg" ContentType="image/jpeg"/>
  <Override PartName="/ppt/media/image3.png" ContentType="image/png"/>
  <Override PartName="/ppt/media/image9.jpeg" ContentType="image/jpeg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_rels/presentation.xml.rels" ContentType="application/vnd.openxmlformats-package.relationships+xml"/>
  <Override PartName="/customXml/itemProps4.xml" ContentType="application/vnd.openxmlformats-officedocument.customXml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/>
  <p:notesSz cx="7559675" cy="10691812"/>
</p:presentation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ustomXml" Target="../customXml/item2.xml"/><Relationship Id="rId1" Type="http://schemas.openxmlformats.org/officeDocument/2006/relationships/theme" Target="theme/theme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4.xml"/>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64FF0B0-9C99-48F6-8D56-551B76E1D149}" type="datetime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19.4.20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6944635-D4E8-4EAA-956E-18C5CF14FDA0}" type="slidenum">
              <a:rPr b="0" lang="ru-R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image" Target="../media/image30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gif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571760" y="714240"/>
            <a:ext cx="5786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«ТВОЯ БЕЗОПАСНОСТЬ ДОМА»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Рисунок 2" descr=""/>
          <p:cNvPicPr/>
          <p:nvPr/>
        </p:nvPicPr>
        <p:blipFill>
          <a:blip r:embed="rId1"/>
          <a:stretch/>
        </p:blipFill>
        <p:spPr>
          <a:xfrm>
            <a:off x="1928880" y="1500120"/>
            <a:ext cx="5257440" cy="3285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CustomShape 2"/>
          <p:cNvSpPr/>
          <p:nvPr/>
        </p:nvSpPr>
        <p:spPr>
          <a:xfrm>
            <a:off x="4392000" y="5107320"/>
            <a:ext cx="367200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mic Sans MS"/>
              </a:rPr>
              <a:t>Выполнила: воспитатель подготовительной группы детского сада №76-РубцоваС.Н.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928880" y="214200"/>
            <a:ext cx="4571640" cy="185688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2214720" y="571320"/>
            <a:ext cx="40003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 меня есть чудо- сундучок!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 нем волшебные загадки про опасные предметы.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8" name="Рисунок 2" descr=""/>
          <p:cNvPicPr/>
          <p:nvPr/>
        </p:nvPicPr>
        <p:blipFill>
          <a:blip r:embed="rId1"/>
          <a:stretch/>
        </p:blipFill>
        <p:spPr>
          <a:xfrm>
            <a:off x="1143000" y="2643120"/>
            <a:ext cx="2761920" cy="2071440"/>
          </a:xfrm>
          <a:prstGeom prst="rect">
            <a:avLst/>
          </a:prstGeom>
          <a:ln>
            <a:noFill/>
          </a:ln>
        </p:spPr>
      </p:pic>
      <p:sp>
        <p:nvSpPr>
          <p:cNvPr id="89" name="CustomShape 3"/>
          <p:cNvSpPr/>
          <p:nvPr/>
        </p:nvSpPr>
        <p:spPr>
          <a:xfrm>
            <a:off x="4429080" y="2286000"/>
            <a:ext cx="378576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Это тесный-тесный дом.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Сто сестричек жмутся в нем.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любая из сестер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Может вспыхнуть, как костер.</a:t>
            </a:r>
            <a:br/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(Спички)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Рисунок 5" descr=""/>
          <p:cNvPicPr/>
          <p:nvPr/>
        </p:nvPicPr>
        <p:blipFill>
          <a:blip r:embed="rId2"/>
          <a:stretch/>
        </p:blipFill>
        <p:spPr>
          <a:xfrm>
            <a:off x="4500720" y="3857760"/>
            <a:ext cx="3200040" cy="26665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00760" y="2643120"/>
            <a:ext cx="30715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Я под мышкой посижу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что делать укажу: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Или разрешу гулять,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Или уложу в кровать.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Градусник)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Рисунок 2" descr=""/>
          <p:cNvPicPr/>
          <p:nvPr/>
        </p:nvPicPr>
        <p:blipFill>
          <a:blip r:embed="rId1"/>
          <a:stretch/>
        </p:blipFill>
        <p:spPr>
          <a:xfrm>
            <a:off x="5214960" y="4786200"/>
            <a:ext cx="2396160" cy="1571040"/>
          </a:xfrm>
          <a:prstGeom prst="rect">
            <a:avLst/>
          </a:prstGeom>
          <a:ln>
            <a:noFill/>
          </a:ln>
        </p:spPr>
      </p:pic>
      <p:sp>
        <p:nvSpPr>
          <p:cNvPr id="93" name="CustomShape 2"/>
          <p:cNvSpPr/>
          <p:nvPr/>
        </p:nvSpPr>
        <p:spPr>
          <a:xfrm>
            <a:off x="1143000" y="285840"/>
            <a:ext cx="264276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По одежде он плывет,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Как горячий пароход.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Стало все белье на диво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Очень гладким и красивым.</a:t>
            </a:r>
            <a:br/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Утюг)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Рисунок 5" descr=""/>
          <p:cNvPicPr/>
          <p:nvPr/>
        </p:nvPicPr>
        <p:blipFill>
          <a:blip r:embed="rId2"/>
          <a:stretch/>
        </p:blipFill>
        <p:spPr>
          <a:xfrm>
            <a:off x="1143000" y="3214800"/>
            <a:ext cx="3263760" cy="249804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6" descr=""/>
          <p:cNvPicPr/>
          <p:nvPr/>
        </p:nvPicPr>
        <p:blipFill>
          <a:blip r:embed="rId3"/>
          <a:stretch/>
        </p:blipFill>
        <p:spPr>
          <a:xfrm>
            <a:off x="4929120" y="285840"/>
            <a:ext cx="2666520" cy="19998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214960" y="2500200"/>
            <a:ext cx="28573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Весь я сделан из железа,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У меня ни ног, ни рук.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Я по шляпку в доску влезу,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 по мне все стук да стук.</a:t>
            </a:r>
            <a:br/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(Гвоздь)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7" name="Рисунок 2" descr=""/>
          <p:cNvPicPr/>
          <p:nvPr/>
        </p:nvPicPr>
        <p:blipFill>
          <a:blip r:embed="rId1"/>
          <a:stretch/>
        </p:blipFill>
        <p:spPr>
          <a:xfrm>
            <a:off x="5357880" y="285840"/>
            <a:ext cx="2666520" cy="1999800"/>
          </a:xfrm>
          <a:prstGeom prst="rect">
            <a:avLst/>
          </a:prstGeom>
          <a:ln>
            <a:noFill/>
          </a:ln>
        </p:spPr>
      </p:pic>
      <p:pic>
        <p:nvPicPr>
          <p:cNvPr id="98" name="Рисунок 3" descr=""/>
          <p:cNvPicPr/>
          <p:nvPr/>
        </p:nvPicPr>
        <p:blipFill>
          <a:blip r:embed="rId2"/>
          <a:stretch/>
        </p:blipFill>
        <p:spPr>
          <a:xfrm>
            <a:off x="6000840" y="4781520"/>
            <a:ext cx="1796400" cy="1766520"/>
          </a:xfrm>
          <a:prstGeom prst="rect">
            <a:avLst/>
          </a:prstGeom>
          <a:ln>
            <a:noFill/>
          </a:ln>
        </p:spPr>
      </p:pic>
      <p:sp>
        <p:nvSpPr>
          <p:cNvPr id="99" name="CustomShape 2"/>
          <p:cNvSpPr/>
          <p:nvPr/>
        </p:nvSpPr>
        <p:spPr>
          <a:xfrm>
            <a:off x="1143000" y="571320"/>
            <a:ext cx="321444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 хочу я молчать –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Дайте вволю постучать!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стучит день-деньской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Он железной головой.</a:t>
            </a:r>
            <a:br/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(Молоток)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Рисунок 5" descr=""/>
          <p:cNvPicPr/>
          <p:nvPr/>
        </p:nvPicPr>
        <p:blipFill>
          <a:blip r:embed="rId3"/>
          <a:stretch/>
        </p:blipFill>
        <p:spPr>
          <a:xfrm>
            <a:off x="1357200" y="2500200"/>
            <a:ext cx="3577320" cy="36428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5214960" y="2714760"/>
            <a:ext cx="28573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Режет хлеб,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Намажет масло.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Но помни: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Есть с него опасно!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(Нож)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071360" y="428760"/>
            <a:ext cx="350028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Два брата – не разлей вода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Ты с ними осторожно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Без их совместного труда</a:t>
            </a:r>
            <a:br/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Разрезать что-то сложно.</a:t>
            </a:r>
            <a:br/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(Ножницы)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" name="Рисунок 4" descr=""/>
          <p:cNvPicPr/>
          <p:nvPr/>
        </p:nvPicPr>
        <p:blipFill>
          <a:blip r:embed="rId1"/>
          <a:stretch/>
        </p:blipFill>
        <p:spPr>
          <a:xfrm>
            <a:off x="5214960" y="285840"/>
            <a:ext cx="2499840" cy="18748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5" descr=""/>
          <p:cNvPicPr/>
          <p:nvPr/>
        </p:nvPicPr>
        <p:blipFill>
          <a:blip r:embed="rId2"/>
          <a:srcRect l="9528" t="0" r="15445" b="11651"/>
          <a:stretch/>
        </p:blipFill>
        <p:spPr>
          <a:xfrm>
            <a:off x="5357880" y="4357800"/>
            <a:ext cx="2428560" cy="2142720"/>
          </a:xfrm>
          <a:prstGeom prst="rect">
            <a:avLst/>
          </a:prstGeom>
          <a:ln>
            <a:noFill/>
          </a:ln>
        </p:spPr>
      </p:pic>
      <p:pic>
        <p:nvPicPr>
          <p:cNvPr id="105" name="Рисунок 6" descr=""/>
          <p:cNvPicPr/>
          <p:nvPr/>
        </p:nvPicPr>
        <p:blipFill>
          <a:blip r:embed="rId3"/>
          <a:stretch/>
        </p:blipFill>
        <p:spPr>
          <a:xfrm>
            <a:off x="1285920" y="2357280"/>
            <a:ext cx="3362760" cy="33573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000080" y="500040"/>
            <a:ext cx="36428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Дома мы одни остались,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Расшалились, разыгрались.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Слышим вдруг – звенит звонок.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Смотрим мы скорей в «глазок».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Незнакомцу не откроем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покрепче дверь закроем.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 замка мы отойдём.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Папу с мамой подождём!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Рисунок 2" descr=""/>
          <p:cNvPicPr/>
          <p:nvPr/>
        </p:nvPicPr>
        <p:blipFill>
          <a:blip r:embed="rId1"/>
          <a:stretch/>
        </p:blipFill>
        <p:spPr>
          <a:xfrm>
            <a:off x="1214280" y="3929040"/>
            <a:ext cx="3142800" cy="235692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3" descr=""/>
          <p:cNvPicPr/>
          <p:nvPr/>
        </p:nvPicPr>
        <p:blipFill>
          <a:blip r:embed="rId2"/>
          <a:srcRect l="25497" t="0" r="17889" b="10525"/>
          <a:stretch/>
        </p:blipFill>
        <p:spPr>
          <a:xfrm>
            <a:off x="4429080" y="500040"/>
            <a:ext cx="3714480" cy="550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2" descr=""/>
          <p:cNvPicPr/>
          <p:nvPr/>
        </p:nvPicPr>
        <p:blipFill>
          <a:blip r:embed="rId2"/>
          <a:stretch/>
        </p:blipFill>
        <p:spPr>
          <a:xfrm>
            <a:off x="1143000" y="3929040"/>
            <a:ext cx="3524040" cy="26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0" name="CustomShape 1"/>
          <p:cNvSpPr/>
          <p:nvPr/>
        </p:nvSpPr>
        <p:spPr>
          <a:xfrm>
            <a:off x="4714920" y="4286160"/>
            <a:ext cx="4071600" cy="1571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2"/>
          <p:cNvSpPr/>
          <p:nvPr/>
        </p:nvSpPr>
        <p:spPr>
          <a:xfrm>
            <a:off x="928800" y="142920"/>
            <a:ext cx="4285800" cy="29286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1714320" y="500040"/>
            <a:ext cx="36428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Если нам нужны врачи, 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Набираем мы –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03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0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и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2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– любой звонит,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полиция  спешит!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01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мы наберём –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 пожара всех спасём!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072040" y="4786200"/>
            <a:ext cx="3214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Правила- простые эти!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Вы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запомните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их, дети!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3" descr=""/>
          <p:cNvPicPr/>
          <p:nvPr/>
        </p:nvPicPr>
        <p:blipFill>
          <a:blip r:embed="rId1"/>
          <a:stretch/>
        </p:blipFill>
        <p:spPr>
          <a:xfrm>
            <a:off x="4429080" y="2857320"/>
            <a:ext cx="3642840" cy="364284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928800" y="1285920"/>
            <a:ext cx="6429240" cy="192852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1571760" y="1785960"/>
            <a:ext cx="571464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Спасибо за внимание!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Рисунок 4" descr=""/>
          <p:cNvPicPr/>
          <p:nvPr/>
        </p:nvPicPr>
        <p:blipFill>
          <a:blip r:embed="rId2"/>
          <a:stretch/>
        </p:blipFill>
        <p:spPr>
          <a:xfrm>
            <a:off x="1214280" y="4143240"/>
            <a:ext cx="3047760" cy="228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214880" y="4572000"/>
            <a:ext cx="4642920" cy="14997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928800" y="285840"/>
            <a:ext cx="4214520" cy="321444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3"/>
          <p:cNvSpPr/>
          <p:nvPr/>
        </p:nvSpPr>
        <p:spPr>
          <a:xfrm>
            <a:off x="1500120" y="1000080"/>
            <a:ext cx="3285720" cy="146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Здравствуйте , ребята!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Я 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Домовенок Кузя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Люблю пошалить и пошутить.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А  еще, я оберегаю детей и их здоровье!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4"/>
          <p:cNvSpPr/>
          <p:nvPr/>
        </p:nvSpPr>
        <p:spPr>
          <a:xfrm>
            <a:off x="4857840" y="4786200"/>
            <a:ext cx="3928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Сегодня, я вам расскажу о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правилах безопасности дома.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" name="Рисунок 9" descr=""/>
          <p:cNvPicPr/>
          <p:nvPr/>
        </p:nvPicPr>
        <p:blipFill>
          <a:blip r:embed="rId2"/>
          <a:stretch/>
        </p:blipFill>
        <p:spPr>
          <a:xfrm>
            <a:off x="785880" y="4000680"/>
            <a:ext cx="3524040" cy="264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3" descr=""/>
          <p:cNvPicPr/>
          <p:nvPr/>
        </p:nvPicPr>
        <p:blipFill>
          <a:blip r:embed="rId1"/>
          <a:stretch/>
        </p:blipFill>
        <p:spPr>
          <a:xfrm>
            <a:off x="1143000" y="4572000"/>
            <a:ext cx="2856960" cy="214272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1357200" y="0"/>
            <a:ext cx="5714640" cy="442872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2"/>
          <p:cNvSpPr/>
          <p:nvPr/>
        </p:nvSpPr>
        <p:spPr>
          <a:xfrm>
            <a:off x="2214720" y="857160"/>
            <a:ext cx="41428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Много правил есть на свете,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Их должны запомнить дети!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Чтобы </a:t>
            </a:r>
            <a:r>
              <a:rPr b="1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БЕЗОПАСНО</a:t>
            </a:r>
            <a:r>
              <a:rPr b="0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жить –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Нужно с </a:t>
            </a:r>
            <a:r>
              <a:rPr b="1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ПРАВИЛОМ </a:t>
            </a:r>
            <a:r>
              <a:rPr b="0" i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дружить</a:t>
            </a:r>
            <a:r>
              <a:rPr b="0" i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Рисунок 2" descr=""/>
          <p:cNvPicPr/>
          <p:nvPr/>
        </p:nvPicPr>
        <p:blipFill>
          <a:blip r:embed="rId2"/>
          <a:stretch/>
        </p:blipFill>
        <p:spPr>
          <a:xfrm>
            <a:off x="5357880" y="4000680"/>
            <a:ext cx="2571480" cy="257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" descr=""/>
          <p:cNvPicPr/>
          <p:nvPr/>
        </p:nvPicPr>
        <p:blipFill>
          <a:blip r:embed="rId1"/>
          <a:stretch/>
        </p:blipFill>
        <p:spPr>
          <a:xfrm>
            <a:off x="5834160" y="5072040"/>
            <a:ext cx="2095200" cy="1571400"/>
          </a:xfrm>
          <a:prstGeom prst="rect">
            <a:avLst/>
          </a:prstGeom>
          <a:ln>
            <a:noFill/>
          </a:ln>
        </p:spPr>
      </p:pic>
      <p:pic>
        <p:nvPicPr>
          <p:cNvPr id="54" name="Рисунок 7" descr=""/>
          <p:cNvPicPr/>
          <p:nvPr/>
        </p:nvPicPr>
        <p:blipFill>
          <a:blip r:embed="rId2"/>
          <a:srcRect l="0" t="0" r="0" b="16891"/>
          <a:stretch/>
        </p:blipFill>
        <p:spPr>
          <a:xfrm>
            <a:off x="928800" y="3500280"/>
            <a:ext cx="3443400" cy="285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CustomShape 1"/>
          <p:cNvSpPr/>
          <p:nvPr/>
        </p:nvSpPr>
        <p:spPr>
          <a:xfrm>
            <a:off x="4500720" y="3143160"/>
            <a:ext cx="4000320" cy="214272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2"/>
          <p:cNvSpPr/>
          <p:nvPr/>
        </p:nvSpPr>
        <p:spPr>
          <a:xfrm>
            <a:off x="1000080" y="214200"/>
            <a:ext cx="3142800" cy="264276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3"/>
          <p:cNvSpPr/>
          <p:nvPr/>
        </p:nvSpPr>
        <p:spPr>
          <a:xfrm>
            <a:off x="1357200" y="714240"/>
            <a:ext cx="27856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Дома- смех, тепло, уют…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Дома мама с папой ждут!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CustomShape 4"/>
          <p:cNvSpPr/>
          <p:nvPr/>
        </p:nvSpPr>
        <p:spPr>
          <a:xfrm>
            <a:off x="4929120" y="3571920"/>
            <a:ext cx="32144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Но и дома могут вас подстерегать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опасности!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Для того и нужно знать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основы безопасности!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Рисунок 6" descr=""/>
          <p:cNvPicPr/>
          <p:nvPr/>
        </p:nvPicPr>
        <p:blipFill>
          <a:blip r:embed="rId3"/>
          <a:stretch/>
        </p:blipFill>
        <p:spPr>
          <a:xfrm>
            <a:off x="4357800" y="500040"/>
            <a:ext cx="3642840" cy="273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3" descr=""/>
          <p:cNvPicPr/>
          <p:nvPr/>
        </p:nvPicPr>
        <p:blipFill>
          <a:blip r:embed="rId1"/>
          <a:stretch/>
        </p:blipFill>
        <p:spPr>
          <a:xfrm>
            <a:off x="785880" y="3786120"/>
            <a:ext cx="2856960" cy="214272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1000080" y="285840"/>
            <a:ext cx="40003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Газ опасен для здоровья,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Отравленье, взрыв, пожар.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От плиты держись подальше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Ведь опасен сильный жар.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Если дома появился сильный дым-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Ты не прячься, позвони по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«01».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Рисунок 4" descr=""/>
          <p:cNvPicPr/>
          <p:nvPr/>
        </p:nvPicPr>
        <p:blipFill>
          <a:blip r:embed="rId2"/>
          <a:stretch/>
        </p:blipFill>
        <p:spPr>
          <a:xfrm>
            <a:off x="4929120" y="357120"/>
            <a:ext cx="3117240" cy="214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Рисунок 5" descr=""/>
          <p:cNvPicPr/>
          <p:nvPr/>
        </p:nvPicPr>
        <p:blipFill>
          <a:blip r:embed="rId3"/>
          <a:stretch/>
        </p:blipFill>
        <p:spPr>
          <a:xfrm>
            <a:off x="3429000" y="3071880"/>
            <a:ext cx="4681440" cy="304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857160" y="214200"/>
            <a:ext cx="3714480" cy="19998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5" name="Рисунок 3" descr=""/>
          <p:cNvPicPr/>
          <p:nvPr/>
        </p:nvPicPr>
        <p:blipFill>
          <a:blip r:embed="rId1"/>
          <a:stretch/>
        </p:blipFill>
        <p:spPr>
          <a:xfrm>
            <a:off x="4643280" y="285840"/>
            <a:ext cx="3657240" cy="282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CustomShape 2"/>
          <p:cNvSpPr/>
          <p:nvPr/>
        </p:nvSpPr>
        <p:spPr>
          <a:xfrm>
            <a:off x="1500120" y="571320"/>
            <a:ext cx="62863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Инструменты папины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Брать не будем мы,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Ведь они тяжёлые,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Острые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они.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5357880" y="3786120"/>
            <a:ext cx="22856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Надо взрослым помогать,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Но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нельзя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без спроса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брать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Нож, пилу и молоток!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Осторожным будь, дружок!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Рисунок 4" descr=""/>
          <p:cNvPicPr/>
          <p:nvPr/>
        </p:nvPicPr>
        <p:blipFill>
          <a:blip r:embed="rId2"/>
          <a:srcRect l="22366" t="0" r="10528" b="8772"/>
          <a:stretch/>
        </p:blipFill>
        <p:spPr>
          <a:xfrm>
            <a:off x="1071360" y="2786040"/>
            <a:ext cx="3642840" cy="371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1500120" y="428760"/>
            <a:ext cx="34286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Вот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розетка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на стене: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Надо знать - тебе и мне,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Что в неё карандаши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 вставляют малыши.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 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Это дырочки не тронь 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Вспыхнет сразу же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огонь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Ток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бежит внутри розетки,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 играйте с нею, детки!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Рисунок 2" descr=""/>
          <p:cNvPicPr/>
          <p:nvPr/>
        </p:nvPicPr>
        <p:blipFill>
          <a:blip r:embed="rId1"/>
          <a:stretch/>
        </p:blipFill>
        <p:spPr>
          <a:xfrm>
            <a:off x="5000760" y="357120"/>
            <a:ext cx="2933280" cy="2972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Рисунок 3" descr=""/>
          <p:cNvPicPr/>
          <p:nvPr/>
        </p:nvPicPr>
        <p:blipFill>
          <a:blip r:embed="rId2"/>
          <a:srcRect l="0" t="10567" r="0" b="3168"/>
          <a:stretch/>
        </p:blipFill>
        <p:spPr>
          <a:xfrm>
            <a:off x="1571760" y="2928960"/>
            <a:ext cx="2976840" cy="350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" name="Рисунок 4" descr=""/>
          <p:cNvPicPr/>
          <p:nvPr/>
        </p:nvPicPr>
        <p:blipFill>
          <a:blip r:embed="rId3"/>
          <a:stretch/>
        </p:blipFill>
        <p:spPr>
          <a:xfrm>
            <a:off x="4857840" y="4071960"/>
            <a:ext cx="2952360" cy="2214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4" descr=""/>
          <p:cNvPicPr/>
          <p:nvPr/>
        </p:nvPicPr>
        <p:blipFill>
          <a:blip r:embed="rId1"/>
          <a:stretch/>
        </p:blipFill>
        <p:spPr>
          <a:xfrm>
            <a:off x="6072120" y="2428920"/>
            <a:ext cx="1758960" cy="1514160"/>
          </a:xfrm>
          <a:prstGeom prst="rect">
            <a:avLst/>
          </a:prstGeom>
          <a:ln>
            <a:noFill/>
          </a:ln>
        </p:spPr>
      </p:pic>
      <p:pic>
        <p:nvPicPr>
          <p:cNvPr id="74" name="Рисунок 1" descr=""/>
          <p:cNvPicPr/>
          <p:nvPr/>
        </p:nvPicPr>
        <p:blipFill>
          <a:blip r:embed="rId2"/>
          <a:stretch/>
        </p:blipFill>
        <p:spPr>
          <a:xfrm>
            <a:off x="3500280" y="3071880"/>
            <a:ext cx="2571480" cy="1928520"/>
          </a:xfrm>
          <a:prstGeom prst="rect">
            <a:avLst/>
          </a:prstGeom>
          <a:ln>
            <a:noFill/>
          </a:ln>
        </p:spPr>
      </p:pic>
      <p:sp>
        <p:nvSpPr>
          <p:cNvPr id="75" name="CustomShape 1"/>
          <p:cNvSpPr/>
          <p:nvPr/>
        </p:nvSpPr>
        <p:spPr>
          <a:xfrm>
            <a:off x="2714760" y="0"/>
            <a:ext cx="4428720" cy="278568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2"/>
          <p:cNvSpPr/>
          <p:nvPr/>
        </p:nvSpPr>
        <p:spPr>
          <a:xfrm>
            <a:off x="1857240" y="500040"/>
            <a:ext cx="571464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Есть еще один совет: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Электрический предмет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Если в руки ты берешь,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Ты ответственность несешь!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       </a:t>
            </a: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Помнить надо всем всегда,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Что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приборы- не игра!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Рисунок 5" descr=""/>
          <p:cNvPicPr/>
          <p:nvPr/>
        </p:nvPicPr>
        <p:blipFill>
          <a:blip r:embed="rId3"/>
          <a:stretch/>
        </p:blipFill>
        <p:spPr>
          <a:xfrm>
            <a:off x="1071360" y="2286000"/>
            <a:ext cx="2256480" cy="207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Рисунок 6" descr=""/>
          <p:cNvPicPr/>
          <p:nvPr/>
        </p:nvPicPr>
        <p:blipFill>
          <a:blip r:embed="rId4"/>
          <a:stretch/>
        </p:blipFill>
        <p:spPr>
          <a:xfrm>
            <a:off x="3857760" y="5357880"/>
            <a:ext cx="1567440" cy="1199880"/>
          </a:xfrm>
          <a:prstGeom prst="rect">
            <a:avLst/>
          </a:prstGeom>
          <a:ln>
            <a:noFill/>
          </a:ln>
        </p:spPr>
      </p:pic>
      <p:pic>
        <p:nvPicPr>
          <p:cNvPr id="79" name="Рисунок 7" descr=""/>
          <p:cNvPicPr/>
          <p:nvPr/>
        </p:nvPicPr>
        <p:blipFill>
          <a:blip r:embed="rId5"/>
          <a:stretch/>
        </p:blipFill>
        <p:spPr>
          <a:xfrm>
            <a:off x="2071800" y="4357800"/>
            <a:ext cx="1657800" cy="1823760"/>
          </a:xfrm>
          <a:prstGeom prst="rect">
            <a:avLst/>
          </a:prstGeom>
          <a:ln>
            <a:noFill/>
          </a:ln>
        </p:spPr>
      </p:pic>
      <p:pic>
        <p:nvPicPr>
          <p:cNvPr id="80" name="Рисунок 10" descr=""/>
          <p:cNvPicPr/>
          <p:nvPr/>
        </p:nvPicPr>
        <p:blipFill>
          <a:blip r:embed="rId6"/>
          <a:srcRect l="12933" t="0" r="9482" b="0"/>
          <a:stretch/>
        </p:blipFill>
        <p:spPr>
          <a:xfrm>
            <a:off x="5929200" y="4214880"/>
            <a:ext cx="2142720" cy="2071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3" descr=""/>
          <p:cNvPicPr/>
          <p:nvPr/>
        </p:nvPicPr>
        <p:blipFill>
          <a:blip r:embed="rId1"/>
          <a:srcRect l="5860" t="6242" r="7709" b="16753"/>
          <a:stretch/>
        </p:blipFill>
        <p:spPr>
          <a:xfrm>
            <a:off x="3714840" y="1214280"/>
            <a:ext cx="4214520" cy="2642760"/>
          </a:xfrm>
          <a:prstGeom prst="rect">
            <a:avLst/>
          </a:prstGeom>
          <a:ln>
            <a:noFill/>
          </a:ln>
        </p:spPr>
      </p:pic>
      <p:sp>
        <p:nvSpPr>
          <p:cNvPr id="82" name="CustomShape 1"/>
          <p:cNvSpPr/>
          <p:nvPr/>
        </p:nvSpPr>
        <p:spPr>
          <a:xfrm>
            <a:off x="428760" y="214200"/>
            <a:ext cx="3857400" cy="235692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000080" y="642960"/>
            <a:ext cx="30715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Если в доме есть балкон,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Помните, – опасен он!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И открытое окно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Привлекать вас не должно!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4857840" y="3929040"/>
            <a:ext cx="29286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Чтоб вниз случайно не сорваться,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Нельзя на окна опираться,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Без взрослых на балконе быть,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Bookman Old Style"/>
              </a:rPr>
              <a:t>Пытаться форточку открыть!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5" name="Рисунок 4" descr=""/>
          <p:cNvPicPr/>
          <p:nvPr/>
        </p:nvPicPr>
        <p:blipFill>
          <a:blip r:embed="rId2"/>
          <a:stretch/>
        </p:blipFill>
        <p:spPr>
          <a:xfrm>
            <a:off x="857160" y="3857760"/>
            <a:ext cx="3095280" cy="23212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AWJJH2MPE6E2-17446855-4866</_dlc_DocId>
    <_dlc_DocIdUrl xmlns="4a252ca3-5a62-4c1c-90a6-29f4710e47f8">
      <Url>http://xn--44-6kcadhwnl3cfdx.xn--p1ai/Kostroma_EDU/Mdou_ds76/_layouts/15/DocIdRedir.aspx?ID=AWJJH2MPE6E2-17446855-4866</Url>
      <Description>AWJJH2MPE6E2-17446855-4866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6774AC-5130-4244-AD28-9C6095576A47}"/>
</file>

<file path=customXml/itemProps2.xml><?xml version="1.0" encoding="utf-8"?>
<ds:datastoreItem xmlns:ds="http://schemas.openxmlformats.org/officeDocument/2006/customXml" ds:itemID="{CEB30E35-59A9-4509-BE17-54F5329488D8}"/>
</file>

<file path=customXml/itemProps3.xml><?xml version="1.0" encoding="utf-8"?>
<ds:datastoreItem xmlns:ds="http://schemas.openxmlformats.org/officeDocument/2006/customXml" ds:itemID="{198D5E96-67F5-4F53-A694-39D8A4D7D123}"/>
</file>

<file path=customXml/itemProps4.xml><?xml version="1.0" encoding="utf-8"?>
<ds:datastoreItem xmlns:ds="http://schemas.openxmlformats.org/officeDocument/2006/customXml" ds:itemID="{B8B47A7F-3D5E-4876-88CE-27523870C8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Application>LibreOffice/5.3.7.2$Windows_x86 LibreOffice_project/6b8ed514a9f8b44d37a1b96673cbbdd077e24059</Application>
  <Words>404</Words>
  <Paragraphs>84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Евгения</dc:creator>
  <dc:description/>
  <cp:lastModifiedBy/>
  <cp:revision>49</cp:revision>
  <dcterms:created xsi:type="dcterms:W3CDTF">2019-02-10T09:21:06Z</dcterms:created>
  <dcterms:modified xsi:type="dcterms:W3CDTF">2020-04-19T00:17:25Z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Reanimator Extreme Edition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  <property fmtid="{D5CDD505-2E9C-101B-9397-08002B2CF9AE}" pid="13" name="ContentTypeId">
    <vt:lpwstr>0x0101008B5E3A7E5CBAA1428F07751968B0CD6B</vt:lpwstr>
  </property>
  <property fmtid="{D5CDD505-2E9C-101B-9397-08002B2CF9AE}" pid="14" name="_dlc_DocIdItemGuid">
    <vt:lpwstr>07586f6a-0482-40c1-b4bb-dc0fbeda75fa</vt:lpwstr>
  </property>
</Properties>
</file>