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AC9EA4-8059-4D4E-AE60-F6E2B8C63B2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85760E-82E9-4E01-9C5C-D2753EFF04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otkritka-iz-cvetnoi-buma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116632"/>
            <a:ext cx="9126802" cy="67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924944"/>
            <a:ext cx="84249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МАСТЕРИМ САМИ, СВОИМИ РУКАМИ!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4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ДЕНЬ ПОБЕДЫ\материал\9 мая\ЮЛЯ\Поделки\_NnK0qFf1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" y="188640"/>
            <a:ext cx="4032448" cy="56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ДЕНЬ ПОБЕДЫ\материал\9 мая\ЮЛЯ\Поделки\F4UxUJGcy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21" y="1484784"/>
            <a:ext cx="4834207" cy="5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1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ользователь\Desktop\ДЕНЬ ПОБЕДЫ\материал\9 мая\ЮЛЯ\Поделки\dtaVMIMf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248472" cy="47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ДЕНЬ ПОБЕДЫ\материал\9 мая\ЮЛЯ\Поделки\IQNLIGNZgb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8291"/>
          <a:stretch/>
        </p:blipFill>
        <p:spPr bwMode="auto">
          <a:xfrm>
            <a:off x="4355976" y="93188"/>
            <a:ext cx="4754844" cy="58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8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ДЕНЬ ПОБЕДЫ\материал\9 мая\ЮЛЯ\Поделки\gyy8nllog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5900"/>
            <a:ext cx="85725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8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ДЕНЬ ПОБЕДЫ\материал\9 мая\ЮЛЯ\Поделки\jAgvqvpGy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5" y="518038"/>
            <a:ext cx="8470301" cy="60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2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ДЕНЬ ПОБЕДЫ\материал\9 мая\ЮЛЯ\Поделки\OVoePUobF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1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ДЕНЬ ПОБЕДЫ\материал\9 мая\ЮЛЯ\Поделки\uiMVCM9R3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973"/>
            <a:ext cx="8352928" cy="63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1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ДЕНЬ ПОБЕДЫ\материал\9 мая\ЮЛЯ\Поделки\wtevvf1kw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480720" cy="67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0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пользователь\Desktop\ДЕНЬ ПОБЕДЫ\материал\9 мая\ЮЛЯ\Поделки\ZNBmSIxd6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ДЕНЬ ПОБЕДЫ\материал\9 мая\ЮЛЯ\Поделки\zS60pAd5Z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80520" cy="39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736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AWJJH2MPE6E2-17446855-5275</_dlc_DocId>
    <_dlc_DocIdUrl xmlns="4a252ca3-5a62-4c1c-90a6-29f4710e47f8">
      <Url>http://edu-sps.koiro.local/Kostroma_EDU/Mdou_ds76/_layouts/15/DocIdRedir.aspx?ID=AWJJH2MPE6E2-17446855-5275</Url>
      <Description>AWJJH2MPE6E2-17446855-5275</Description>
    </_dlc_DocIdUrl>
  </documentManagement>
</p:properties>
</file>

<file path=customXml/itemProps1.xml><?xml version="1.0" encoding="utf-8"?>
<ds:datastoreItem xmlns:ds="http://schemas.openxmlformats.org/officeDocument/2006/customXml" ds:itemID="{4B9F4A3D-8CCB-4C1F-AD69-0B54917D1C5C}"/>
</file>

<file path=customXml/itemProps2.xml><?xml version="1.0" encoding="utf-8"?>
<ds:datastoreItem xmlns:ds="http://schemas.openxmlformats.org/officeDocument/2006/customXml" ds:itemID="{78BB7BA7-C717-44BE-89A3-FCDBAC5AC199}"/>
</file>

<file path=customXml/itemProps3.xml><?xml version="1.0" encoding="utf-8"?>
<ds:datastoreItem xmlns:ds="http://schemas.openxmlformats.org/officeDocument/2006/customXml" ds:itemID="{50F1C428-08CD-4DE0-955D-A7B15BDA430D}"/>
</file>

<file path=customXml/itemProps4.xml><?xml version="1.0" encoding="utf-8"?>
<ds:datastoreItem xmlns:ds="http://schemas.openxmlformats.org/officeDocument/2006/customXml" ds:itemID="{64F8E52D-5D0D-4587-9F79-08CB2FC4012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2020-04-24T13:02:07Z</dcterms:created>
  <dcterms:modified xsi:type="dcterms:W3CDTF">2020-04-24T14:23:39Z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de6ac5e3-4a8a-4bc0-a960-bcd88c3b93d6</vt:lpwstr>
  </property>
</Properties>
</file>